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0" d="100"/>
          <a:sy n="80" d="100"/>
        </p:scale>
        <p:origin x="3306" y="114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16.07.2024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27402" y="1710121"/>
            <a:ext cx="5851861" cy="4431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400" b="1" dirty="0">
                <a:latin typeface="Golos Text" panose="020B0604020202020204" charset="0"/>
                <a:ea typeface="Golos Text" panose="020B0604020202020204" charset="0"/>
              </a:rPr>
              <a:t>В Удостоверяющем центре ФНС России организации и предприниматели могут бесплатно получить программное обеспечение для использования КЭП</a:t>
            </a: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400" dirty="0" smtClean="0">
              <a:latin typeface="Golos Text" panose="020B0604020202020204" charset="0"/>
              <a:ea typeface="Golos Text" panose="020B0604020202020204" charset="0"/>
            </a:endParaRP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   В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Удостоверяющем центре ФНС России теперь можно бесплатно получить программное обеспечение для работы с квалифицированной электронной подписью. Речь идет о КЭП, которые выданы в налоговых органах, у доверенных лиц или в Личном кабинете налогоплательщика ИП и ЮЛ. Безвозмездное использование ПО возможно в течение всего срока действия ключей КЭП, получить его можно на портале.</a:t>
            </a:r>
          </a:p>
          <a:p>
            <a:pPr algn="just"/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Использовать ПО бесплатно могут только пользователи УЦ ФНС России, получившие КЭП после 4 апреля 2024 года, на основании лицензионного соглашения, заключенного с компаниями – разработчиками 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ПО: ООО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«Крипто-Про</a:t>
            </a:r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» АО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«</a:t>
            </a:r>
            <a:r>
              <a:rPr lang="ru-RU" sz="1400" dirty="0" err="1">
                <a:latin typeface="Golos Text" panose="020B0604020202020204" charset="0"/>
                <a:ea typeface="Golos Text" panose="020B0604020202020204" charset="0"/>
              </a:rPr>
              <a:t>ИнфоТеКС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»</a:t>
            </a:r>
          </a:p>
          <a:p>
            <a:pPr algn="just"/>
            <a:r>
              <a:rPr lang="ru-RU" sz="1400" dirty="0" smtClean="0">
                <a:latin typeface="Golos Text" panose="020B0604020202020204" charset="0"/>
                <a:ea typeface="Golos Text" panose="020B0604020202020204" charset="0"/>
              </a:rPr>
              <a:t>     Подробнее </a:t>
            </a:r>
            <a:r>
              <a:rPr lang="ru-RU" sz="1400" dirty="0">
                <a:latin typeface="Golos Text" panose="020B0604020202020204" charset="0"/>
                <a:ea typeface="Golos Text" panose="020B0604020202020204" charset="0"/>
              </a:rPr>
              <a:t>о том, как и где получить КЭП, какие документы при этом нужны можно узнать на официальной странице УЦ ФНС России.</a:t>
            </a:r>
          </a:p>
          <a:p>
            <a:pPr algn="ctr"/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  <a:p>
            <a:pPr algn="ctr">
              <a:spcAft>
                <a:spcPts val="0"/>
              </a:spcAft>
            </a:pP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643462" y="2468724"/>
            <a:ext cx="5851861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en-US" sz="1400" dirty="0" smtClean="0">
                <a:latin typeface="Golos Text" panose="020B0604020202020204" charset="0"/>
                <a:ea typeface="Golos Text" panose="020B0604020202020204" charset="0"/>
              </a:rPr>
              <a:t> </a:t>
            </a:r>
            <a:endParaRPr lang="ru-RU" sz="1400" dirty="0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164458</TotalTime>
  <Words>150</Words>
  <Application>Microsoft Office PowerPoint</Application>
  <PresentationFormat>Лист A4 (210x297 мм)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Пользователь</cp:lastModifiedBy>
  <cp:revision>1929</cp:revision>
  <cp:lastPrinted>2023-11-01T03:25:47Z</cp:lastPrinted>
  <dcterms:created xsi:type="dcterms:W3CDTF">2014-10-08T23:03:32Z</dcterms:created>
  <dcterms:modified xsi:type="dcterms:W3CDTF">2024-07-16T01:16:17Z</dcterms:modified>
</cp:coreProperties>
</file>