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nalog.gov.ru/rn77/rn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kfl2.nalog.ru/lkfl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/>
              <a:t>УФНС России по Приморскому краю рекомендует актуализировать контактные данные в личных кабинетах</a:t>
            </a:r>
            <a:endParaRPr lang="ru-RU" sz="1400" dirty="0"/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7400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300" dirty="0"/>
              <a:t>УФНС России по Приморскому краю рекомендует налогоплательщикам своевременно обновлять контактные данные в сервисе ФНС России </a:t>
            </a:r>
            <a:r>
              <a:rPr lang="ru-RU" sz="1300" u="sng" dirty="0">
                <a:hlinkClick r:id="rId6"/>
              </a:rPr>
              <a:t>«Личный кабинет налогоплательщика для физических лиц»</a:t>
            </a:r>
            <a:r>
              <a:rPr lang="ru-RU" sz="1300" dirty="0"/>
              <a:t>. Это позволит специалистам налоговой службы оперативно взаимодействовать с гражданами, особенно по вопросам рассмотрения заявлений о предоставлении отсрочки или рассрочки по уплате налогов, сборов и страховых взносов.</a:t>
            </a:r>
          </a:p>
          <a:p>
            <a:pPr algn="just"/>
            <a:r>
              <a:rPr lang="ru-RU" sz="1300" dirty="0" err="1"/>
              <a:t>Завление</a:t>
            </a:r>
            <a:r>
              <a:rPr lang="ru-RU" sz="1300" dirty="0"/>
              <a:t> о предоставлении отсрочки или рассрочки, либо инвестиционного налогового кредита, представляется в электронной форме — по телекоммуникационным каналам связи или через сервис ФНС России </a:t>
            </a:r>
            <a:r>
              <a:rPr lang="ru-RU" sz="1300" u="sng" dirty="0">
                <a:hlinkClick r:id="rId6"/>
              </a:rPr>
              <a:t>«Личный кабинет налогоплательщика для физических лиц»</a:t>
            </a:r>
            <a:r>
              <a:rPr lang="ru-RU" sz="1300" dirty="0"/>
              <a:t> (личный кабинет). Решение принимается налоговым органом в течение 10 дней со дня получения заявления.</a:t>
            </a:r>
          </a:p>
          <a:p>
            <a:pPr algn="just"/>
            <a:r>
              <a:rPr lang="ru-RU" sz="1300" dirty="0"/>
              <a:t>В ходе рассмотрения заявления у налогового органа зачастую появляется необходимость получения дополнительной информации. В этом случае, ему необходимо уведомить налогоплательщика в трехдневный срок со дня принятия решения о запросе дополнительных документов. Однако на практике возникает проблема: в заявлении не предусмотрено поле для указания контактных данных заявителя, а в личных кабинетах они часто отсутствуют или указаны неверно. В результате специалисты не могут оперативно связаться с налогоплательщиком, и вынуждены направлять разъяснения заказным письмом. Такой способ информирования занимает больше времени и нередко вызывает недопонимание со стороны граждан.</a:t>
            </a:r>
          </a:p>
          <a:p>
            <a:pPr algn="just"/>
            <a:r>
              <a:rPr lang="ru-RU" sz="1300" dirty="0"/>
              <a:t>При возникновении вопросов по порядку получения отсрочки (рассрочки) можно обратиться к интерактивному помощнику </a:t>
            </a:r>
            <a:r>
              <a:rPr lang="ru-RU" sz="1300" u="sng" dirty="0">
                <a:hlinkClick r:id="rId7"/>
              </a:rPr>
              <a:t>«Получение рассрочки по уплате налогов»</a:t>
            </a:r>
            <a:r>
              <a:rPr lang="ru-RU" sz="1300" dirty="0"/>
              <a:t>. Помощник, получив от налогоплательщика ответы на простые вопросы, укажет, какие документы необходимо предоставить для получения рассрочки и куда обратиться за услугой.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164466</TotalTime>
  <Words>37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2025-09-17T06:32:46Z</dcterms:modified>
</cp:coreProperties>
</file>