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nalog.gov.ru/html/sites/www.rn25.nalog.ru/Documenti/Grafik.xls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kfl2.nalog.ru/lkfl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Мобильные офисы – удобный способ получить консультацию по налоговым вопросам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7400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/>
              <a:t>В Приморском крае активно функционируют мобильные офисы налоговых органов, которые обеспечивают доступ к услугам ФНС России для граждан, предпочитающих активный образ жизни, личное общение, а также охватывают отдаленные районы и малочисленные селения, где не осуществляется ежедневный прием граждан по вопросам налогообложения.</a:t>
            </a:r>
          </a:p>
          <a:p>
            <a:pPr algn="just"/>
            <a:r>
              <a:rPr lang="ru-RU" sz="1400" dirty="0"/>
              <a:t>С начала 2025 года проведено порядка 400 таких выездов. Мобильные офисы располагаются в торговых центрах, на ярмарках, рынках и в других популярных общественных местах, что позволяет жителям края совмещать прогулку с решением налоговых вопросов. Зачастую налоговые офисы располагаются в помещениях администраций муниципальных образований.</a:t>
            </a:r>
          </a:p>
          <a:p>
            <a:pPr algn="just"/>
            <a:r>
              <a:rPr lang="ru-RU" sz="1400" dirty="0"/>
              <a:t>Обратившийся к сотруднику мобильного офиса гражданин может получить бесплатную консультацию по многим интересующим вопросам, в том числе:</a:t>
            </a:r>
          </a:p>
          <a:p>
            <a:pPr lvl="0" algn="just"/>
            <a:r>
              <a:rPr lang="ru-RU" sz="1400" dirty="0"/>
              <a:t>оформление ИНН,</a:t>
            </a:r>
          </a:p>
          <a:p>
            <a:pPr lvl="0" algn="just"/>
            <a:r>
              <a:rPr lang="ru-RU" sz="1400" dirty="0"/>
              <a:t>получения налогового уведомления,</a:t>
            </a:r>
          </a:p>
          <a:p>
            <a:pPr lvl="0" algn="just"/>
            <a:r>
              <a:rPr lang="ru-RU" sz="1400" dirty="0"/>
              <a:t>порядок исчисления и уплаты налогов,</a:t>
            </a:r>
          </a:p>
          <a:p>
            <a:pPr lvl="0" algn="just"/>
            <a:r>
              <a:rPr lang="ru-RU" sz="1400" dirty="0"/>
              <a:t>подача заявления на получение доступа к сервису ФНС России «</a:t>
            </a:r>
            <a:r>
              <a:rPr lang="ru-RU" sz="1400" u="sng" dirty="0">
                <a:hlinkClick r:id="rId6"/>
              </a:rPr>
              <a:t>Личный кабинет налогоплательщика для физических лиц</a:t>
            </a:r>
            <a:r>
              <a:rPr lang="ru-RU" sz="1400" dirty="0"/>
              <a:t>» и многое другое.</a:t>
            </a:r>
          </a:p>
          <a:p>
            <a:pPr algn="just"/>
            <a:r>
              <a:rPr lang="ru-RU" sz="1400" dirty="0"/>
              <a:t>Обращаем внимание, мобильные офисы организованы по определённому графику. С местом размещения и временем работы мобильных офисов всех территориальных налоговых органов края на 3 квартал 2025 года можно ознакомиться в </a:t>
            </a:r>
            <a:r>
              <a:rPr lang="ru-RU" sz="1400" u="sng" dirty="0">
                <a:hlinkClick r:id="rId7"/>
              </a:rPr>
              <a:t>приложении к этой новости</a:t>
            </a:r>
            <a:r>
              <a:rPr lang="ru-RU" sz="1400" dirty="0"/>
              <a:t>.</a:t>
            </a: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164476</TotalTime>
  <Words>200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2025-08-25T03:47:37Z</dcterms:modified>
</cp:coreProperties>
</file>