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ошибки предприниматели часто допускают при оформлении расчетных документов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0939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100" dirty="0"/>
              <a:t>УФНС России по Приморскому краю обращает внимание предпринимателей на то, как правильно оформить расчётные документы, чтобы платежи корректно отображались на Едином налоговом счете (ЕНС).</a:t>
            </a:r>
          </a:p>
          <a:p>
            <a:pPr algn="just"/>
            <a:r>
              <a:rPr lang="ru-RU" sz="1100" dirty="0"/>
              <a:t>В первую очередь налогоплательщики должны правильно отображать ИНН получателя. Вместо ИНН получателя (7727406020), а именно Межрегиональной инспекции по управлению долгом, зачастую указывается ИНН самой организации – плательщика налога либо третьего лица.</a:t>
            </a:r>
          </a:p>
          <a:p>
            <a:pPr algn="just"/>
            <a:r>
              <a:rPr lang="ru-RU" sz="1100" dirty="0"/>
              <a:t>Также при оформлении расчетных документов и перечислении платежей, обязанность по уплате которых установлена Налоговым кодексом Российской Федерации, важно указывать код бюджетной классификации (КБК), предназначенный для перечисления денежных средств в качестве единого налогового платежа (18201061201010000510) в реквизите «104» (за исключением налогов, перечисляемых не в качестве единого налогового платежа (ЕНП)). Не допускается отображение КБК конкретных налогов, входящих в ЕНС, а также КБК, не утвержденных классификацией или не администрируемых налоговыми органами.</a:t>
            </a:r>
          </a:p>
          <a:p>
            <a:pPr algn="just"/>
            <a:r>
              <a:rPr lang="ru-RU" sz="1100" dirty="0"/>
              <a:t>Кроме того, при заполнении расчетных документов указываются несвойственные организации-плательщику КБК. Например, частой ошибкой является указание юридическим лицом КБК 18210102040010000110 «Налог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статьей 227.1 Налогового кодекса Российской Федерации».</a:t>
            </a:r>
          </a:p>
          <a:p>
            <a:pPr algn="just"/>
            <a:r>
              <a:rPr lang="ru-RU" sz="1100" dirty="0"/>
              <a:t>Зачастую при формировании платежного документа, налогоплательщики указывают номер счета получателя территориального органа Федерального казначейства вместо номера счета Управления Федерального казначейства по Тульской области (40102810445370000059).</a:t>
            </a:r>
          </a:p>
          <a:p>
            <a:pPr algn="just"/>
            <a:r>
              <a:rPr lang="ru-RU" sz="1100" dirty="0"/>
              <a:t>Ещё одной распространенной ошибкой можно считать неверное указание в реквизите «101» «Статус плательщика» расчетного документа значения «04» вместо правильных значений «01» или «13» (установлен в соответствии с </a:t>
            </a:r>
            <a:r>
              <a:rPr lang="ru-RU" sz="1100" dirty="0" err="1"/>
              <a:t>п.п</a:t>
            </a:r>
            <a:r>
              <a:rPr lang="ru-RU" sz="1100" dirty="0"/>
              <a:t>. 4.12, 5.12 приложения № 2 к Приказу Минфина России № 107н).</a:t>
            </a:r>
          </a:p>
          <a:p>
            <a:pPr algn="just"/>
            <a:r>
              <a:rPr lang="ru-RU" sz="1100" dirty="0"/>
              <a:t>Управление отмечает, что от корректности заполнения расчётных документов будет зависеть своевременность отображения платежа на ЕНС. Поэтому допущенные ошибки могут обернуться образованием задолженности, применением мер взыскания или несвоевременной их отменой.</a:t>
            </a:r>
          </a:p>
          <a:p>
            <a:pPr algn="just"/>
            <a:r>
              <a:rPr lang="ru-RU" sz="1100" dirty="0"/>
              <a:t>С примерами заполнения платёжных документов можно ознакомиться на официальном сайте ФНС России в разделе «Единый налоговый счет».</a:t>
            </a:r>
            <a:endParaRPr lang="ru-RU" sz="11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164464</TotalTime>
  <Words>364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Golos Text</vt:lpstr>
      <vt:lpstr>Open Sans Light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2025-08-21T07:11:30Z</dcterms:modified>
</cp:coreProperties>
</file>