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 нужно обязательно оснастить ККТ свои торговые точки</a:t>
            </a: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2168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00" dirty="0" smtClean="0"/>
              <a:t>УФНС России по Приморскому краю напоминает, с 1 марта 2025 года были внесены изменения в законодательство по части применения контрольно-кассовой техники (ККТ) при осуществлении расчетов на рынках и ярмарках. Большинство хозяйствующих субъектов, которые ранее были освобождены от применения ККТ, утратили данное право и обязаны оснастить свои торговые объекты онлайн-кассами, а также в обязательном порядке выдавать покупателям кассовые чеки при осуществлении расчетов.</a:t>
            </a:r>
          </a:p>
          <a:p>
            <a:pPr algn="just"/>
            <a:r>
              <a:rPr lang="ru-RU" sz="1000" dirty="0" smtClean="0"/>
              <a:t>На сегодняшний день в Приморском крае функционирует порядка 80 торговых пространств (рынки, ярмарки, выставочные комплексы), где работают более 1700 хозяйствующих субъектов, из которых только 17 (1%), включая 12 </a:t>
            </a:r>
            <a:r>
              <a:rPr lang="ru-RU" sz="1000" dirty="0" err="1" smtClean="0"/>
              <a:t>самозанятых</a:t>
            </a:r>
            <a:r>
              <a:rPr lang="ru-RU" sz="1000" dirty="0" smtClean="0"/>
              <a:t>, имеют законное право не применять контрольно-кассовую технику.</a:t>
            </a:r>
          </a:p>
          <a:p>
            <a:pPr algn="just"/>
            <a:r>
              <a:rPr lang="ru-RU" sz="1000" dirty="0" smtClean="0"/>
              <a:t>С начала 2025 года налоговыми органами активно проводятся проверочные мероприятия по соблюдению требований в части применения ККТ. По итогам, хозяйствующими субъектами Приморья за 5 месяцев 2025 года представлены в налоговые органы кассовые чеки коррекции на сумму порядка 29 млн. руб. Также за неприменение ККТ наложены административные штрафы на сумму более 150 тыс. руб. и объявлено более 60 предостережений о недопустимости нарушений.</a:t>
            </a:r>
          </a:p>
          <a:p>
            <a:pPr algn="just"/>
            <a:r>
              <a:rPr lang="ru-RU" sz="1000" dirty="0" smtClean="0"/>
              <a:t>Розничная торговля без применения ККТ разрешена организациям и индивидуальным предпринимателям, применяющим единый сельскохозяйственный налог (ЕСХН), не более чем с трех торговых мест общей площадью 15 кв. метров. Также индивидуальные предприниматели на патентной системе налогообложения, осуществляющие виды деятельности в соответствии со ст. 346.43 Налогового кодекса Российской Федерации, могут не применять ККТ на ярмарках, проводимых только в выходные и праздничные дни, при условии, что общее число торговых мест не превышает 50 единиц.</a:t>
            </a:r>
          </a:p>
          <a:p>
            <a:pPr algn="just"/>
            <a:r>
              <a:rPr lang="ru-RU" sz="1000" dirty="0" smtClean="0"/>
              <a:t>Сельскохозяйственные потребительские кооперативы также имеют право осуществлять расчеты без применения ККТ до 1 сентября 2025 года. Кроме того, организации и индивидуальные предприниматели, которые до внесения изменений были освобождены от применения ККТ, до 1 января 2026 года могут не указывать в кассовом чеке наименование товара и его количество.</a:t>
            </a:r>
          </a:p>
          <a:p>
            <a:pPr algn="just"/>
            <a:r>
              <a:rPr lang="ru-RU" sz="1000" dirty="0" smtClean="0"/>
              <a:t>Более подробно с перечнем видов деятельности, при осуществлении которых допускается неприменение ККТ, можно ознакомиться в ст. 2 Федерального Закона от 22.05.2003 № 54-ФЗ.</a:t>
            </a:r>
          </a:p>
          <a:p>
            <a:pPr algn="just"/>
            <a:r>
              <a:rPr lang="ru-RU" sz="1000" dirty="0" smtClean="0"/>
              <a:t>Управление настоятельно рекомендует налогоплательщикам позаботиться о своих налоговых обязательствах. Актуальная информация, касающаяся порядка регистрации и применения контрольно-кассовой техники в 2025 году, а также ответы на часто задаваемые вопросы размещены в новом разделе сайта ФНС России «Новый порядок ККТ».</a:t>
            </a:r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164466</TotalTime>
  <Words>405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Calibri</vt:lpstr>
      <vt:lpstr>Open Sans Light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2025-08-21T07:09:05Z</dcterms:modified>
</cp:coreProperties>
</file>