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/>
              <a:t>Налоговая надстройка-2025: как по-новому применять ККТ</a:t>
            </a:r>
            <a:endParaRPr lang="ru-RU" sz="1800" dirty="0" smtClean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0324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800" dirty="0"/>
              <a:t>В августе 2024 года были приняты два федеральных закона (№ 273-ФЗ и № 274-ФЗ), которые внесли важные дополнения и уточнения в российское законодательство о применении контрольно-кассовой техники (ККТ). Эти изменения касаются как правил использования ККТ, так и регулирования деятельности на розничных рынках.</a:t>
            </a:r>
          </a:p>
          <a:p>
            <a:pPr algn="just"/>
            <a:r>
              <a:rPr lang="ru-RU" sz="800" dirty="0"/>
              <a:t>УФНС России по Приморскому краю предлагает к рассмотрению ключевые нововведения, которые начнут действовать с 1 марта 2025 года:</a:t>
            </a:r>
          </a:p>
          <a:p>
            <a:pPr algn="just"/>
            <a:r>
              <a:rPr lang="ru-RU" sz="800" dirty="0"/>
              <a:t>Расширение понятийного аппарата пополнилось новыми определениями таких терминов, как «бланк строгой отчетности», «кассовый чек», «применение контрольно-кассовой техники», «эксперт» и «экспертная организация». Это позволит лучше понимать требования к работе с ККТ и избежать недоразумений.</a:t>
            </a:r>
          </a:p>
          <a:p>
            <a:pPr algn="just"/>
            <a:r>
              <a:rPr lang="ru-RU" sz="800" dirty="0"/>
              <a:t>Теперь использование контрольно-кассовой техники станет обязательным при переводах денежных средств через сервис быстрых платежей платежной системы Банка России (СБП), а также при расчетах с участием работников и автоматических устройств для расчетов.</a:t>
            </a:r>
          </a:p>
          <a:p>
            <a:pPr algn="just"/>
            <a:r>
              <a:rPr lang="ru-RU" sz="800" dirty="0"/>
              <a:t>Ещё, пользователи ККТ смогут передавать покупателям электронные чеки через специальный портал Федеральной налоговой службы (ФНС) «Мои чеки онлайн». Для этого потребуется согласие покупателя.</a:t>
            </a:r>
          </a:p>
          <a:p>
            <a:pPr algn="just"/>
            <a:r>
              <a:rPr lang="ru-RU" sz="800" dirty="0"/>
              <a:t>Для пользователей ККТ установлены новые сроки формирования и передачи электронных чеков. Чек необходимо создать не позже следующего рабочего дня после проведения операции и отправить покупателю не позже следующего рабочего дня, но не позже момента передачи товара или оказания услуги.</a:t>
            </a:r>
          </a:p>
          <a:p>
            <a:pPr algn="just"/>
            <a:r>
              <a:rPr lang="ru-RU" sz="800" dirty="0"/>
              <a:t>Покупатели должны будут предоставить продавцам свои контактные данные (номер телефона или электронную почту) для получения электронного чека. Если покупатель отказывается их предоставить, продавец должен зафиксировать этот отказ.</a:t>
            </a:r>
          </a:p>
          <a:p>
            <a:pPr algn="just"/>
            <a:r>
              <a:rPr lang="ru-RU" sz="800" dirty="0"/>
              <a:t>В ресторанах и кафе теперь нужно будет печатать кассовый чек до того, как посетитель произведет оплату.</a:t>
            </a:r>
          </a:p>
          <a:p>
            <a:pPr algn="just"/>
            <a:r>
              <a:rPr lang="ru-RU" sz="800" dirty="0"/>
              <a:t>Некоторые категории предпринимателей освобождаются от необходимости использовать ККТ:</a:t>
            </a:r>
          </a:p>
          <a:p>
            <a:pPr algn="just"/>
            <a:r>
              <a:rPr lang="ru-RU" sz="800" dirty="0"/>
              <a:t>Банк России не обязан применять ККТ при выполнении своих функций;</a:t>
            </a:r>
          </a:p>
          <a:p>
            <a:pPr algn="just"/>
            <a:r>
              <a:rPr lang="ru-RU" sz="800" dirty="0"/>
              <a:t>Организации и индивидуальные предприниматели, принимающие у населения вторичные ресурсы (кроме металлолома и драгоценностей). Однако те, кто собирает тару и материалы для повторного использования, должны будут использовать ККТ;</a:t>
            </a:r>
          </a:p>
          <a:p>
            <a:pPr algn="just"/>
            <a:r>
              <a:rPr lang="ru-RU" sz="800" dirty="0"/>
              <a:t>Сельскохозяйственные потребительские кооперативы на розничных рынках и ярмарках. Они освобождаются от использования ККТ на период с 1 марта 2025 года по 1 сентября 2025 года;</a:t>
            </a:r>
          </a:p>
          <a:p>
            <a:pPr algn="just"/>
            <a:r>
              <a:rPr lang="ru-RU" sz="800" dirty="0"/>
              <a:t>Индивидуальные предприниматели (ИП) на патентной системе налогообложения. ИП, занимающиеся видами деятельности, указанными в подпунктах 5, 20, 22, 25, 37, 46-48, 50-56, 64, 66 пункта 2 статьи 346.43 Налогового кодекса РФ, могут не использовать ККТ на ярмарках, где количество торговых мест не превышает 50;</a:t>
            </a:r>
          </a:p>
          <a:p>
            <a:pPr algn="just"/>
            <a:r>
              <a:rPr lang="ru-RU" sz="800" dirty="0"/>
              <a:t>ИП, ведущие образовательную и спортивную деятельность. Индивидуальные предприниматели, чья основная деятельность связана с образованием и спортом, также освобождаются от применения ККТ.</a:t>
            </a:r>
          </a:p>
          <a:p>
            <a:pPr algn="just"/>
            <a:r>
              <a:rPr lang="ru-RU" sz="800" dirty="0"/>
              <a:t>Кроме того, изменения коснуться и порядка ведения реестров ККТ и фискальных накопителей:</a:t>
            </a:r>
          </a:p>
          <a:p>
            <a:pPr algn="just"/>
            <a:r>
              <a:rPr lang="ru-RU" sz="800" dirty="0"/>
              <a:t>В случае изменения названия производителя модели ККТ, его правовой формы или передачи прав на производство другой компании, необходимо внести соответствующие изменения в реестр ККТ.</a:t>
            </a:r>
          </a:p>
          <a:p>
            <a:pPr algn="just"/>
            <a:r>
              <a:rPr lang="ru-RU" sz="800" dirty="0"/>
              <a:t>При включении нового фискального накопителя в реестр производители обязаны указать дату и номер экспертного заключения, а также предоставить оператору фискальных данных (ОФД) и ФНС средства для создания и проверки фискального признака.</a:t>
            </a:r>
          </a:p>
          <a:p>
            <a:pPr algn="just"/>
            <a:r>
              <a:rPr lang="ru-RU" sz="800" dirty="0"/>
              <a:t>Экспертные организации, проводящие экспертизу моделей фискальных накопителей, должны соответствовать новым требованиям. А именно: проводить экспертизу не менее 10 моделей ККТ, иметь соответствующую лицензию, выдавать заключения о соответствии или несоответствии модели фискального накопителя и передавать их в ФНС России в электронном виде в течение одного рабочего дня.</a:t>
            </a:r>
          </a:p>
          <a:p>
            <a:pPr algn="just"/>
            <a:r>
              <a:rPr lang="ru-RU" sz="800" dirty="0"/>
              <a:t>Эти изменения направлены на повышение прозрачности и эффективности контроля за применением ККТ, а также они упростят процедуру применения для некоторых категорий предпринимателей.</a:t>
            </a:r>
          </a:p>
          <a:p>
            <a:pPr algn="just"/>
            <a:r>
              <a:rPr lang="ru-RU" sz="800" dirty="0"/>
              <a:t>Дополнительную информацию о новых правилах применения ККТ налогоплательщики смогут найти на официальном сайте ФНС России, там же будут опубликованы все необходимые нормативные акты и разъяснения к ним. А пока, о грядущих изменениях налогового законодательства Российской Федерации с 01.01.2025 налогоплательщики могут знакомиться на официальных страницах социальных сетей УФНС России по Приморскому краю </a:t>
            </a:r>
            <a:r>
              <a:rPr lang="ru-RU" sz="800" dirty="0" err="1"/>
              <a:t>ВКонтакте</a:t>
            </a:r>
            <a:r>
              <a:rPr lang="ru-RU" sz="800" dirty="0"/>
              <a:t> и Одноклассники в ежедневной рубрике: «Налоговая надстройка-2025».</a:t>
            </a:r>
            <a:r>
              <a:rPr lang="en-US" sz="8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8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164459</TotalTime>
  <Words>668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1930</cp:revision>
  <cp:lastPrinted>2023-11-01T03:25:47Z</cp:lastPrinted>
  <dcterms:created xsi:type="dcterms:W3CDTF">2014-10-08T23:03:32Z</dcterms:created>
  <dcterms:modified xsi:type="dcterms:W3CDTF">2024-12-19T00:40:54Z</dcterms:modified>
</cp:coreProperties>
</file>