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9" r:id="rId2"/>
  </p:sldIdLst>
  <p:sldSz cx="6858000" cy="9906000" type="A4"/>
  <p:notesSz cx="6808788" cy="9939338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Golos Text" panose="020B0604020202020204" charset="0"/>
      <p:regular r:id="rId9"/>
      <p:bold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1" d="100"/>
          <a:sy n="81" d="100"/>
        </p:scale>
        <p:origin x="-3348" y="-9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1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188"/>
            <a:ext cx="5447030" cy="4472702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627402" y="1710121"/>
            <a:ext cx="5851861" cy="153888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          </a:t>
            </a:r>
            <a:r>
              <a:rPr lang="ru-RU" sz="1400" b="1" dirty="0"/>
              <a:t>Утверждена форма заявления на получение налоговых вычетов на долгосрочные сбережения граждан по договорам ИИС, заключенным до 31 декабря 2023</a:t>
            </a:r>
            <a:endParaRPr lang="ru-RU" sz="1400" dirty="0"/>
          </a:p>
          <a:p>
            <a:pPr algn="ctr"/>
            <a:endParaRPr lang="ru-RU" sz="1800" dirty="0">
              <a:latin typeface="Golos Text" panose="020B0604020202020204" charset="0"/>
              <a:ea typeface="Golos Text" panose="020B0604020202020204" charset="0"/>
            </a:endParaRPr>
          </a:p>
          <a:p>
            <a:pPr algn="ctr"/>
            <a:endParaRPr lang="ru-RU" sz="1800" dirty="0"/>
          </a:p>
          <a:p>
            <a:pPr algn="ctr">
              <a:spcAft>
                <a:spcPts val="0"/>
              </a:spcAft>
            </a:pPr>
            <a:endParaRPr lang="ru-RU" sz="1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643462" y="2466383"/>
            <a:ext cx="5851861" cy="495520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/>
            <a:r>
              <a:rPr lang="ru-RU" sz="1400" dirty="0"/>
              <a:t>Приказ, устанавливающий порядок представления заявления о применении вычетов на долгосрочные сбережения граждан в отношении договоров на ведение ИИС, заключенных до 31 декабря 2023 года, зарегистрирован Минюстом России.</a:t>
            </a:r>
          </a:p>
          <a:p>
            <a:pPr algn="just"/>
            <a:r>
              <a:rPr lang="ru-RU" sz="1400" dirty="0"/>
              <a:t>С 1 января 2024 года Федеральным законом от 23.03.2024 № 58-ФЗ введена новая статья 219.2 НК РФ. Она устанавливает право налогоплательщиков на получение нового вида вычетов – на долгосрочные сбережения граждан, в том числе в сумме денежных средств, внесенных в налоговом периоде на его индивидуальный инвестиционный счет (ИИС), открытый начиная с 1 января 2024 года. Новый вычет может применяться и к ранее открытым ИИС - с того года, в котором налогоплательщик представит заявление в соответствии с ч. 10 ст. 3 вышеуказанного закона.</a:t>
            </a:r>
          </a:p>
          <a:p>
            <a:pPr algn="just"/>
            <a:r>
              <a:rPr lang="ru-RU" sz="1400" dirty="0"/>
              <a:t>Заявление о применении к ИИС, открытому до 31 декабря 2023 года, вычетов на долгосрочные сбережения граждан может быть представлено в налоговый орган до конца календарного года, с 1 января которого налогоплательщик будет вправе применять новые виды вычетов. При этом для применения указанных вычетов заявления принимаются до 1 февраля 2025 года. Соответствующие разъяснения доведены по системе налоговых органов письмом ФНС России от 26.11.2024 № БС-4-11/13467@.</a:t>
            </a:r>
          </a:p>
          <a:p>
            <a:r>
              <a:rPr lang="ru-RU" sz="1400" dirty="0"/>
              <a:t> </a:t>
            </a:r>
          </a:p>
          <a:p>
            <a:pPr algn="just"/>
            <a:r>
              <a:rPr lang="en-US" sz="1400" dirty="0" smtClean="0">
                <a:latin typeface="Golos Text" panose="020B0604020202020204" charset="0"/>
                <a:ea typeface="Golos Text" panose="020B0604020202020204" charset="0"/>
              </a:rPr>
              <a:t> </a:t>
            </a:r>
            <a:endParaRPr lang="ru-RU" sz="1400" dirty="0">
              <a:latin typeface="Golos Text" panose="020B0604020202020204" charset="0"/>
              <a:ea typeface="Golos Tex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164467</TotalTime>
  <Words>223</Words>
  <Application>Microsoft Office PowerPoint</Application>
  <PresentationFormat>Лист A4 (210x297 мм)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Open Sans Light</vt:lpstr>
      <vt:lpstr>Calibri</vt:lpstr>
      <vt:lpstr>Golos Text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Василенко Светлана Анатольевна</cp:lastModifiedBy>
  <cp:revision>1931</cp:revision>
  <cp:lastPrinted>2023-11-01T03:25:47Z</cp:lastPrinted>
  <dcterms:created xsi:type="dcterms:W3CDTF">2014-10-08T23:03:32Z</dcterms:created>
  <dcterms:modified xsi:type="dcterms:W3CDTF">2024-12-19T00:51:57Z</dcterms:modified>
</cp:coreProperties>
</file>