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Услуги ФНС России можно получить в МФЦ</a:t>
            </a:r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58169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 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УФНС России по Приморскому краю напоминает, что услуги Федеральной налоговой службы можно получить не только в ИФНС, но и в Многофункциональном центре предоставления государственных и муниципальных услуг. В Приморском крае МФЦ предоставляют 30 услуг, в том числе:</a:t>
            </a:r>
          </a:p>
          <a:p>
            <a:pPr algn="just"/>
            <a:r>
              <a:rPr lang="en-US" sz="1400" dirty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en-US" sz="14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Прием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заявлений о постановке на налоговый учет (ИНН) физических лиц;</a:t>
            </a:r>
          </a:p>
          <a:p>
            <a:pPr algn="just"/>
            <a:r>
              <a:rPr lang="en-US" sz="1400" dirty="0" smtClean="0">
                <a:latin typeface="Golos Text" panose="020B0604020202020204" charset="0"/>
                <a:ea typeface="Golos Text" panose="020B0604020202020204" charset="0"/>
              </a:rPr>
              <a:t>  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Услугу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по государственной регистрации юридических лиц, физических лиц в качестве индивидуальных предпринимателей и крестьянских (фермерских) хозяйств;</a:t>
            </a:r>
          </a:p>
          <a:p>
            <a:pPr algn="just"/>
            <a:r>
              <a:rPr lang="en-US" sz="1400" dirty="0" smtClean="0">
                <a:latin typeface="Golos Text" panose="020B0604020202020204" charset="0"/>
                <a:ea typeface="Golos Text" panose="020B0604020202020204" charset="0"/>
              </a:rPr>
              <a:t>  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Приём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заявления и выдача платежных документов на уплату задолженности по налогу на имущество физических лиц, земельному и транспортному налогам физических лиц;</a:t>
            </a:r>
          </a:p>
          <a:p>
            <a:pPr algn="just"/>
            <a:r>
              <a:rPr lang="en-US" sz="1400" dirty="0" smtClean="0">
                <a:latin typeface="Golos Text" panose="020B0604020202020204" charset="0"/>
                <a:ea typeface="Golos Text" panose="020B0604020202020204" charset="0"/>
              </a:rPr>
              <a:t>  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Регистрация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в сервисе «Личный кабинет налогоплательщика для физических лиц»;</a:t>
            </a:r>
          </a:p>
          <a:p>
            <a:pPr algn="just"/>
            <a:r>
              <a:rPr lang="en-US" sz="1400" dirty="0" smtClean="0">
                <a:latin typeface="Golos Text" panose="020B0604020202020204" charset="0"/>
                <a:ea typeface="Golos Text" panose="020B0604020202020204" charset="0"/>
              </a:rPr>
              <a:t>  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Направление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в налоговый орган налоговых деклараций по налогу на доходы физических лиц по форме 3-НДФЛ на бумажном носителе для налогоплательщиков-физических лиц.</a:t>
            </a:r>
          </a:p>
          <a:p>
            <a:pPr algn="just"/>
            <a:r>
              <a:rPr lang="en-US" sz="1400" dirty="0" smtClean="0">
                <a:latin typeface="Golos Text" panose="020B0604020202020204" charset="0"/>
                <a:ea typeface="Golos Text" panose="020B0604020202020204" charset="0"/>
              </a:rPr>
              <a:t>  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Помимо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этого, услуги ФНС России можно получить, воспользовавшись сервисами на официальном сайте www.nalog.gov.ru Интерактивные приложения доступны на любом устройстве с выходом в интернет.</a:t>
            </a:r>
          </a:p>
          <a:p>
            <a:pPr algn="just"/>
            <a:r>
              <a:rPr lang="en-US" sz="1400" smtClean="0">
                <a:latin typeface="Golos Text" panose="020B0604020202020204" charset="0"/>
                <a:ea typeface="Golos Text" panose="020B0604020202020204" charset="0"/>
              </a:rPr>
              <a:t>  </a:t>
            </a:r>
            <a:r>
              <a:rPr lang="ru-RU" sz="1400" smtClean="0">
                <a:latin typeface="Golos Text" panose="020B0604020202020204" charset="0"/>
                <a:ea typeface="Golos Text" panose="020B0604020202020204" charset="0"/>
              </a:rPr>
              <a:t>К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слову, зарегистрировав в МФЦ «Личный кабинет налогоплательщика для физических лиц», налогоплательщики могут обращаться в налоговые органы, уплачивать налоги, получать справки и представлять заявление на вычет, а также иметь доступ к информации об имуществе в режиме онлайн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.</a:t>
            </a:r>
            <a:r>
              <a:rPr lang="en-US" sz="14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164457</TotalTime>
  <Words>226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 Light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1928</cp:revision>
  <cp:lastPrinted>2023-11-01T03:25:47Z</cp:lastPrinted>
  <dcterms:created xsi:type="dcterms:W3CDTF">2014-10-08T23:03:32Z</dcterms:created>
  <dcterms:modified xsi:type="dcterms:W3CDTF">2024-06-10T04:33:36Z</dcterms:modified>
</cp:coreProperties>
</file>