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800" b="1" dirty="0"/>
              <a:t>В каком случае можно </a:t>
            </a:r>
            <a:r>
              <a:rPr lang="ru-RU" sz="1800" b="1" dirty="0" err="1"/>
              <a:t>перевыпустить</a:t>
            </a:r>
            <a:r>
              <a:rPr lang="ru-RU" sz="1800" b="1" dirty="0"/>
              <a:t> электронную подпись удалённо</a:t>
            </a:r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53553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  УФНС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России по Приморскому краю напоминает о том, что руководители организаций и индивидуальные предприниматели, ранее оформившие электронную подпись в Удостоверяющем центре ФНС России, могут </a:t>
            </a:r>
            <a:r>
              <a:rPr lang="ru-RU" sz="1400" dirty="0" err="1">
                <a:latin typeface="Golos Text" panose="020B0604020202020204" charset="0"/>
                <a:ea typeface="Golos Text" panose="020B0604020202020204" charset="0"/>
              </a:rPr>
              <a:t>перевыпустить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 её удалённо при помощи электронных сервисов «Личный кабинет юридического лица» и «Личный кабинет индивидуального предпринимателя».</a:t>
            </a:r>
          </a:p>
          <a:p>
            <a:pPr algn="just"/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   Так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, в ЛК ЮЛ заявление на </a:t>
            </a:r>
            <a:r>
              <a:rPr lang="ru-RU" sz="1400" dirty="0" err="1">
                <a:latin typeface="Golos Text" panose="020B0604020202020204" charset="0"/>
                <a:ea typeface="Golos Text" panose="020B0604020202020204" charset="0"/>
              </a:rPr>
              <a:t>перевыпуск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 ЭП можно подать в разделе «Заявления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. Запросы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» – «Электронная подпись (КЭП)», в личном кабинете ИП - в разделе «Услуги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. Сервисы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» – «</a:t>
            </a:r>
            <a:r>
              <a:rPr lang="ru-RU" sz="1400" dirty="0" err="1">
                <a:latin typeface="Golos Text" panose="020B0604020202020204" charset="0"/>
                <a:ea typeface="Golos Text" panose="020B0604020202020204" charset="0"/>
              </a:rPr>
              <a:t>Перевыпуск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 сертификата ЭП».</a:t>
            </a:r>
          </a:p>
          <a:p>
            <a:pPr algn="just"/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   Чтобы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получить ЭП впервые, необходимо лично обратиться в налоговый орган, оказывающий услугу по выдаче ЭП, либо в офис обслуживания доверенного лица УЦ ФНС России.</a:t>
            </a:r>
          </a:p>
          <a:p>
            <a:pPr algn="just"/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   Получить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ЭП в УЦ ФНС России могут только лица, действующие от имени организации без доверенности, и индивидуальные предприниматели. Если за электронной подписью обращается представитель ЮЛ или лицо, действующее от имени организации по доверенности, то необходимо обращаться за получением ЭП в аккредитованные удостоверяющие центры.</a:t>
            </a:r>
          </a:p>
          <a:p>
            <a:pPr algn="just"/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   С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порядком выпуска и </a:t>
            </a:r>
            <a:r>
              <a:rPr lang="ru-RU" sz="1400" dirty="0" err="1">
                <a:latin typeface="Golos Text" panose="020B0604020202020204" charset="0"/>
                <a:ea typeface="Golos Text" panose="020B0604020202020204" charset="0"/>
              </a:rPr>
              <a:t>перевыпуска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 ЭП, а также с адресами УЦ ФНС России, действующих на территории Приморского края, можно ознакомиться в разделе «Удостоверяющий центр ФНС России» на официальном сайте Службы.</a:t>
            </a:r>
          </a:p>
          <a:p>
            <a:pPr algn="just"/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.</a:t>
            </a:r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  <a:p>
            <a:pPr algn="just"/>
            <a:endParaRPr lang="ru-RU" sz="12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164455</TotalTime>
  <Words>227</Words>
  <Application>Microsoft Office PowerPoint</Application>
  <PresentationFormat>Лист A4 (210x297 мм)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1926</cp:revision>
  <cp:lastPrinted>2023-11-01T03:25:47Z</cp:lastPrinted>
  <dcterms:created xsi:type="dcterms:W3CDTF">2014-10-08T23:03:32Z</dcterms:created>
  <dcterms:modified xsi:type="dcterms:W3CDTF">2024-06-05T03:59:57Z</dcterms:modified>
</cp:coreProperties>
</file>