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27402" y="1710121"/>
            <a:ext cx="5851861" cy="13849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          </a:t>
            </a:r>
            <a:r>
              <a:rPr lang="ru-RU" sz="1800" b="1" dirty="0">
                <a:latin typeface="Golos Text" panose="020B0604020202020204" charset="0"/>
                <a:ea typeface="Golos Text" panose="020B0604020202020204" charset="0"/>
              </a:rPr>
              <a:t>Почему в ЕГРЮЛ могут не отображаться сведения о месте нахождения организации</a:t>
            </a:r>
            <a:endParaRPr lang="ru-RU" sz="1800" dirty="0">
              <a:latin typeface="Golos Text" panose="020B0604020202020204" charset="0"/>
              <a:ea typeface="Golos Text" panose="020B0604020202020204" charset="0"/>
            </a:endParaRPr>
          </a:p>
          <a:p>
            <a:pPr algn="ctr"/>
            <a:endParaRPr lang="ru-RU" sz="1800" dirty="0">
              <a:latin typeface="Golos Text" panose="020B0604020202020204" charset="0"/>
              <a:ea typeface="Golos Text" panose="020B0604020202020204" charset="0"/>
            </a:endParaRPr>
          </a:p>
          <a:p>
            <a:pPr algn="ctr"/>
            <a:endParaRPr lang="ru-RU" sz="1800" dirty="0"/>
          </a:p>
          <a:p>
            <a:pPr algn="ctr">
              <a:spcAft>
                <a:spcPts val="0"/>
              </a:spcAft>
            </a:pP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43462" y="2468724"/>
            <a:ext cx="5851861" cy="560153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Управление Федеральной налоговой службы по Приморскому краю информирует о том, что до 25 ноября 2020 г. для целей государственной регистрации юридических лиц использовался адрес в формате классификатора адресов (КЛАДР).</a:t>
            </a:r>
          </a:p>
          <a:p>
            <a:pPr algn="just"/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С 25 ноября 2020 г. при государственной регистрации юридических лиц используется адрес в соответствии со сведениями, содержащимися в Государственном адресном реестре, с учетом муниципального деления.</a:t>
            </a:r>
          </a:p>
          <a:p>
            <a:pPr algn="just"/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То есть, для юридических лиц, созданных до 25 ноября 2020 г. и не вносивших изменения в сведения об адресе места нахождения после 25 ноября 2020 г., сведения об адресе содержатся в ЕГРЮЛ в устаревшем формате КЛАДР.</a:t>
            </a:r>
          </a:p>
          <a:p>
            <a:pPr algn="just"/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По таким юридическим лицам, у которых в ЕГРЮЛ адрес внесен в формате КЛАДР, не подлежат отражению в выписке из ЕГРЮЛ сведения о месте нахождения с учетом муниципального деления.</a:t>
            </a:r>
          </a:p>
          <a:p>
            <a:pPr algn="just"/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Для корректного отражения в выписках из ЕГРЮЛ места нахождения и адреса с учётом муниципального деления юридическому лицу необходимо представить в регистрирующий орган заявление по форме № Р13014 «Внесение изменений в учредительный документ и изменение сведений в ЕГРЮЛ».</a:t>
            </a:r>
          </a:p>
          <a:p>
            <a:pPr algn="just"/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Проверить сведения о месте нахождения и адресе юридического лица можно, сформировав выписку из ЕГРЮЛ с помощью сервисов «Предоставление сведений из ЕГРЮЛ/ЕГРИП в электронном виде» и «Прозрачный бизнес».</a:t>
            </a:r>
          </a:p>
          <a:p>
            <a:r>
              <a:rPr lang="ru-RU" sz="1400" dirty="0"/>
              <a:t> </a:t>
            </a:r>
          </a:p>
          <a:p>
            <a:pPr algn="just"/>
            <a:r>
              <a:rPr lang="en-US" sz="1400" dirty="0" smtClean="0">
                <a:latin typeface="Golos Text" panose="020B0604020202020204" charset="0"/>
                <a:ea typeface="Golos Text" panose="020B0604020202020204" charset="0"/>
              </a:rPr>
              <a:t> </a:t>
            </a:r>
            <a:endParaRPr lang="ru-RU" sz="1400" dirty="0">
              <a:latin typeface="Golos Text" panose="020B0604020202020204" charset="0"/>
              <a:ea typeface="Golo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164458</TotalTime>
  <Words>226</Words>
  <Application>Microsoft Office PowerPoint</Application>
  <PresentationFormat>Лист A4 (210x297 мм)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Golos Text</vt:lpstr>
      <vt:lpstr>Open Sans Light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Василенко Светлана Анатольевна</cp:lastModifiedBy>
  <cp:revision>1930</cp:revision>
  <cp:lastPrinted>2023-11-01T03:25:47Z</cp:lastPrinted>
  <dcterms:created xsi:type="dcterms:W3CDTF">2014-10-08T23:03:32Z</dcterms:created>
  <dcterms:modified xsi:type="dcterms:W3CDTF">2024-09-26T03:52:02Z</dcterms:modified>
</cp:coreProperties>
</file>