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26.xml.rels" ContentType="application/vnd.openxmlformats-package.relationships+xml"/>
  <Override PartName="/ppt/slideMasters/_rels/slideMaster27.xml.rels" ContentType="application/vnd.openxmlformats-package.relationships+xml"/>
  <Override PartName="/ppt/slideMasters/_rels/slideMaster28.xml.rels" ContentType="application/vnd.openxmlformats-package.relationships+xml"/>
  <Override PartName="/ppt/slideMasters/_rels/slideMaster29.xml.rels" ContentType="application/vnd.openxmlformats-package.relationships+xml"/>
  <Override PartName="/ppt/slideMasters/_rels/slideMaster30.xml.rels" ContentType="application/vnd.openxmlformats-package.relationships+xml"/>
  <Override PartName="/ppt/slideMasters/_rels/slideMaster31.xml.rels" ContentType="application/vnd.openxmlformats-package.relationships+xml"/>
  <Override PartName="/ppt/slideMasters/_rels/slideMaster3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76" r:id="rId8"/>
    <p:sldMasterId id="2147483678" r:id="rId9"/>
    <p:sldMasterId id="2147483680" r:id="rId10"/>
    <p:sldMasterId id="2147483682" r:id="rId11"/>
    <p:sldMasterId id="2147483684" r:id="rId12"/>
    <p:sldMasterId id="2147483686" r:id="rId13"/>
    <p:sldMasterId id="2147483688" r:id="rId14"/>
    <p:sldMasterId id="2147483690" r:id="rId15"/>
    <p:sldMasterId id="2147483692" r:id="rId16"/>
    <p:sldMasterId id="2147483694" r:id="rId17"/>
    <p:sldMasterId id="2147483696" r:id="rId18"/>
    <p:sldMasterId id="2147483698" r:id="rId19"/>
    <p:sldMasterId id="2147483700" r:id="rId20"/>
    <p:sldMasterId id="2147483702" r:id="rId21"/>
  </p:sldMasterIdLst>
  <p:sldIdLst>
    <p:sldId id="256" r:id="rId2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19.xml"/><Relationship Id="rId9" Type="http://schemas.openxmlformats.org/officeDocument/2006/relationships/slideMaster" Target="slideMasters/slideMaster20.xml"/><Relationship Id="rId10" Type="http://schemas.openxmlformats.org/officeDocument/2006/relationships/slideMaster" Target="slideMasters/slideMaster21.xml"/><Relationship Id="rId11" Type="http://schemas.openxmlformats.org/officeDocument/2006/relationships/slideMaster" Target="slideMasters/slideMaster22.xml"/><Relationship Id="rId12" Type="http://schemas.openxmlformats.org/officeDocument/2006/relationships/slideMaster" Target="slideMasters/slideMaster23.xml"/><Relationship Id="rId13" Type="http://schemas.openxmlformats.org/officeDocument/2006/relationships/slideMaster" Target="slideMasters/slideMaster24.xml"/><Relationship Id="rId14" Type="http://schemas.openxmlformats.org/officeDocument/2006/relationships/slideMaster" Target="slideMasters/slideMaster25.xml"/><Relationship Id="rId15" Type="http://schemas.openxmlformats.org/officeDocument/2006/relationships/slideMaster" Target="slideMasters/slideMaster26.xml"/><Relationship Id="rId16" Type="http://schemas.openxmlformats.org/officeDocument/2006/relationships/slideMaster" Target="slideMasters/slideMaster27.xml"/><Relationship Id="rId17" Type="http://schemas.openxmlformats.org/officeDocument/2006/relationships/slideMaster" Target="slideMasters/slideMaster28.xml"/><Relationship Id="rId18" Type="http://schemas.openxmlformats.org/officeDocument/2006/relationships/slideMaster" Target="slideMasters/slideMaster29.xml"/><Relationship Id="rId19" Type="http://schemas.openxmlformats.org/officeDocument/2006/relationships/slideMaster" Target="slideMasters/slideMaster30.xml"/><Relationship Id="rId20" Type="http://schemas.openxmlformats.org/officeDocument/2006/relationships/slideMaster" Target="slideMasters/slideMaster31.xml"/><Relationship Id="rId21" Type="http://schemas.openxmlformats.org/officeDocument/2006/relationships/slideMaster" Target="slideMasters/slideMaster32.xml"/><Relationship Id="rId22" Type="http://schemas.openxmlformats.org/officeDocument/2006/relationships/slide" Target="slides/slide1.xml"/><Relationship Id="rId23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c:chart>
    <c:autoTitleDeleted val="1"/>
    <c:view3D>
      <c:rotX val="10"/>
      <c:rotY val="25"/>
      <c:rAngAx val="0"/>
      <c:perspective val="40"/>
    </c:view3D>
    <c:floor>
      <c:spPr>
        <a:solidFill>
          <a:srgbClr val="d9d9d9"/>
        </a:solidFill>
        <a:ln w="0">
          <a:noFill/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План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13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c0504d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19</c:v>
                </c:pt>
                <c:pt idx="1">
                  <c:v>6</c:v>
                </c:pt>
                <c:pt idx="2">
                  <c:v>8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bbb59"/>
            </a:solidFill>
            <a:ln w="0">
              <a:noFill/>
            </a:ln>
          </c:spPr>
          <c:invertIfNegative val="0"/>
          <c:dLbls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leaderLines>
              <c:spPr>
                <a:ln w="0"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</c:numCache>
            </c:numRef>
          </c:val>
        </c:ser>
        <c:gapWidth val="150"/>
        <c:shape val="cylinder"/>
        <c:axId val="3249068"/>
        <c:axId val="21518191"/>
        <c:axId val="0"/>
      </c:bar3DChart>
      <c:catAx>
        <c:axId val="32490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cap="rnd"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  <a:ea typeface="DejaVu Sans"/>
              </a:defRPr>
            </a:pPr>
          </a:p>
        </c:txPr>
        <c:crossAx val="21518191"/>
        <c:crosses val="autoZero"/>
        <c:auto val="1"/>
        <c:lblAlgn val="ctr"/>
        <c:lblOffset val="100"/>
        <c:noMultiLvlLbl val="0"/>
      </c:catAx>
      <c:valAx>
        <c:axId val="21518191"/>
        <c:scaling>
          <c:orientation val="minMax"/>
          <c:max val="15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cap="rnd"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  <a:ea typeface="DejaVu Sans"/>
              </a:defRPr>
            </a:pPr>
          </a:p>
        </c:txPr>
        <c:crossAx val="3249068"/>
        <c:crosses val="autoZero"/>
        <c:crossBetween val="between"/>
        <c:majorUnit val="1"/>
      </c:valAx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.737419323530839"/>
          <c:y val="0.0261904761904762"/>
          <c:w val="0.247197554229145"/>
          <c:h val="0.119904761904762"/>
        </c:manualLayout>
      </c:layout>
      <c:overlay val="0"/>
      <c:spPr>
        <a:solidFill>
          <a:srgbClr val="dee6ef"/>
        </a:solidFill>
        <a:ln w="0">
          <a:noFill/>
        </a:ln>
      </c:spPr>
      <c:txPr>
        <a:bodyPr/>
        <a:lstStyle/>
        <a:p>
          <a:pPr>
            <a:defRPr b="0" sz="1000" strike="noStrike" u="none">
              <a:solidFill>
                <a:srgbClr val="000000"/>
              </a:solidFill>
              <a:uFillTx/>
              <a:latin typeface="Calibri"/>
              <a:ea typeface="DejaVu Sans"/>
            </a:defRPr>
          </a:pPr>
        </a:p>
      </c:txPr>
    </c:legend>
    <c:plotVisOnly val="1"/>
    <c:dispBlanksAs val="gap"/>
  </c:chart>
  <c:spPr>
    <a:noFill/>
    <a:ln w="9360">
      <a:solidFill>
        <a:srgbClr val="d9d9d9"/>
      </a:solidFill>
      <a:round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7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8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9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0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89BC58-8E95-41E2-89D5-0EC0B6EADC0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8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160" cy="124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16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16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BDAE560-F07F-4A07-9E4B-460A7505D4EA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4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160" cy="124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AD8BC52-59C5-4A6E-B0A3-EE1FF38D5C79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8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160" cy="124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472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ftr" idx="34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sldNum" idx="35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E2A6A0A-7A60-4E6C-91D7-22E1792E9C5C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dt" idx="36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ftr" idx="37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ldNum" idx="38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91AA1BC-885C-4772-ABD2-82871296A87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dt" idx="39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2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ftr" idx="40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ldNum" idx="41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5E19524-3AC1-468C-AAF8-FAE45AD4A411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dt" idx="42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9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ftr" idx="43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ldNum" idx="44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1CF6083-A827-4782-967E-4F15919C29A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45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9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ftr" idx="55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ldNum" idx="56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2042362-2305-406D-AAAD-B503311835F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dt" idx="57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9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ftr" idx="49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ldNum" idx="50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7F89903-DFE0-4100-ADB1-9C04461F8093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dt" idx="51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9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ftr" idx="46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ldNum" idx="47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54695FD-3ABB-4A9D-A7D3-CAD70F5EACE2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dt" idx="48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9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ftr" idx="52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53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BA2A564-E56F-4910-84CE-B1B2E62C27E5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54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1FB690-37D7-45EF-9F99-33A01C1A764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10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ftr" idx="58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ldNum" idx="59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FE624FE-4346-45D5-B590-58CA920F64DC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dt" idx="60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ftr" idx="61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ldNum" idx="62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98F04FC-0C42-42CE-9E91-161737F5C912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dt" idx="63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12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ftr" idx="64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ldNum" idx="65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A50FC64-934C-4689-91D6-58744DE4BE91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dt" idx="66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8"/>
          </p:nvPr>
        </p:nvSpPr>
        <p:spPr/>
        <p:txBody>
          <a:bodyPr/>
          <a:p>
            <a:fld id="{CBB90714-6B50-4A7F-9B68-4FA6F01179F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1"/>
          </p:nvPr>
        </p:nvSpPr>
        <p:spPr/>
        <p:txBody>
          <a:bodyPr/>
          <a:p>
            <a:fld id="{B19187DE-5E43-4F72-ACC4-D5FF74168C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5"/>
          <p:cNvSpPr>
            <a:spLocks noGrp="1"/>
          </p:cNvSpPr>
          <p:nvPr>
            <p:ph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4"/>
          </p:nvPr>
        </p:nvSpPr>
        <p:spPr/>
        <p:txBody>
          <a:bodyPr/>
          <a:p>
            <a:fld id="{0DBAB7DC-64A7-41DB-81B4-FFFBCEB373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7"/>
          </p:nvPr>
        </p:nvSpPr>
        <p:spPr/>
        <p:txBody>
          <a:bodyPr/>
          <a:p>
            <a:fld id="{823DC9BA-6AAB-44C0-9008-2E3AC3127A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0"/>
          </p:nvPr>
        </p:nvSpPr>
        <p:spPr/>
        <p:txBody>
          <a:bodyPr/>
          <a:p>
            <a:fld id="{07B28DCA-577F-49A0-AEBA-F6823133EBF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3"/>
          </p:nvPr>
        </p:nvSpPr>
        <p:spPr/>
        <p:txBody>
          <a:bodyPr/>
          <a:p>
            <a:fld id="{24606DE7-F598-4842-9FF5-503C783596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6"/>
          </p:nvPr>
        </p:nvSpPr>
        <p:spPr/>
        <p:txBody>
          <a:bodyPr/>
          <a:p>
            <a:fld id="{4F0C8F74-31A7-46F2-AAC2-80679AF394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445BAC7-B936-4D3C-8EF2-1BEF349F692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9"/>
          </p:nvPr>
        </p:nvSpPr>
        <p:spPr/>
        <p:txBody>
          <a:bodyPr/>
          <a:p>
            <a:fld id="{B7D17B92-9D90-4D5E-A94A-039BFD4CF7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p>
            <a:fld id="{254D38E3-0A2A-4557-856A-A3A161D18F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p>
            <a:fld id="{902D8EC6-2BB5-475D-B239-78CAE10C5C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p>
            <a:fld id="{744A1950-A33F-4A5D-9BF8-3CE4B7124C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p>
            <a:fld id="{FB568B62-08D9-4F5E-9F38-18B5B1E946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4"/>
          </p:nvPr>
        </p:nvSpPr>
        <p:spPr/>
        <p:txBody>
          <a:bodyPr/>
          <a:p>
            <a:fld id="{FE55033F-5834-487E-BD80-7284499577D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7"/>
          </p:nvPr>
        </p:nvSpPr>
        <p:spPr/>
        <p:txBody>
          <a:bodyPr/>
          <a:p>
            <a:fld id="{9634D819-BC56-41C1-A85A-FC01AFCB44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CA6F1F8-1BC3-4366-A395-FACDEFA6CC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0680"/>
            <a:ext cx="82285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7B51654-DC1E-439A-A080-45EA341B18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3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189A6DE-8C4C-4950-830D-56F12061BED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5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78DD894-29ED-4869-A57D-69D2C5329D86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6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C8C1FB7-BC3C-48C5-AA21-32F449BCD02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7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160" cy="124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472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160" cy="189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B0A5CF-D16A-4A68-8A27-3747E9ACD0B1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7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23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24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25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26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27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8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29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30.xml"/>
</Relationships>
</file>

<file path=ppt/slideMasters/_rels/slideMaster27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31.xml"/>
</Relationships>
</file>

<file path=ppt/slideMasters/_rels/slideMaster28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32.xml"/>
</Relationships>
</file>

<file path=ppt/slideMasters/_rels/slideMaster29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3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30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34.xml"/>
</Relationships>
</file>

<file path=ppt/slideMasters/_rels/slideMaster31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35.xml"/>
</Relationships>
</file>

<file path=ppt/slideMasters/_rels/slideMaster32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20.xml"/><Relationship Id="rId17" Type="http://schemas.openxmlformats.org/officeDocument/2006/relationships/slideLayout" Target="../slideLayouts/slideLayout21.xml"/><Relationship Id="rId18" Type="http://schemas.openxmlformats.org/officeDocument/2006/relationships/slideLayout" Target="../slideLayouts/slideLayout2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0DD5509-6962-40F4-8BD3-FC2967D0670A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ftr" idx="67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sldNum" idx="68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BA03E5-13B4-4D74-B4D6-4107780C6333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7"/>
          <p:cNvSpPr>
            <a:spLocks noGrp="1"/>
          </p:cNvSpPr>
          <p:nvPr>
            <p:ph type="dt" idx="69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CC50EB5-D2ED-4B6E-BA58-241F1F63484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5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ftr" idx="70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sldNum" idx="71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F28356-1D77-43BB-A7BC-9299AC5BA22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dt" idx="72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ftr" idx="73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 type="sldNum" idx="74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3226D03-F3B1-4E0C-8318-BE44F9B51AC0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8"/>
          <p:cNvSpPr>
            <a:spLocks noGrp="1"/>
          </p:cNvSpPr>
          <p:nvPr>
            <p:ph type="dt" idx="75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ftr" idx="76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sldNum" idx="77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F41071-ED05-41D3-BB7B-EB73307F01F5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dt" idx="78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ftr" idx="79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sldNum" idx="80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8886503-A08E-4729-85B0-7503669D38A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dt" idx="81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ftr" idx="82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sldNum" idx="83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B9F03A2-B719-4201-9C8D-2460ECA64A13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dt" idx="84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ftr" idx="85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6"/>
          <p:cNvSpPr>
            <a:spLocks noGrp="1"/>
          </p:cNvSpPr>
          <p:nvPr>
            <p:ph type="sldNum" idx="86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10D8E96-675B-4340-88FB-EB3BD782BD20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7"/>
          <p:cNvSpPr>
            <a:spLocks noGrp="1"/>
          </p:cNvSpPr>
          <p:nvPr>
            <p:ph type="dt" idx="87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ftr" idx="88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sldNum" idx="89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C1DBC1B-5566-4675-8155-F28392FB9D6D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dt" idx="90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ftr" idx="91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sldNum" idx="92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DEF35B3-7921-4598-80D2-060E52BFC1D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dt" idx="93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ftr" idx="94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sldNum" idx="95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9D9E470-226D-45A8-8E15-7AE4DAAF6FF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6"/>
          <p:cNvSpPr>
            <a:spLocks noGrp="1"/>
          </p:cNvSpPr>
          <p:nvPr>
            <p:ph type="dt" idx="96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2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ftr" idx="97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sldNum" idx="98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E317F17-2A13-45C5-A766-3EACCD6FD6C5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dt" idx="99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F6C6CE8-EE66-450E-8958-A6E95EF8094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3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ftr" idx="100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ldNum" idx="101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30CE317-4FE1-4BA4-A917-B9CA8F4DE62A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dt" idx="102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2"/>
  </p:sldLayoutIdLst>
</p:sldMaster>
</file>

<file path=ppt/slideMasters/slideMaster3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5"/>
          <p:cNvSpPr>
            <a:spLocks noGrp="1"/>
          </p:cNvSpPr>
          <p:nvPr>
            <p:ph type="ftr" idx="103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PlaceHolder 6"/>
          <p:cNvSpPr>
            <a:spLocks noGrp="1"/>
          </p:cNvSpPr>
          <p:nvPr>
            <p:ph type="sldNum" idx="104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91B6BA-D9AA-4032-9B95-C52B82BF282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7"/>
          <p:cNvSpPr>
            <a:spLocks noGrp="1"/>
          </p:cNvSpPr>
          <p:nvPr>
            <p:ph type="dt" idx="105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2"/>
  </p:sldLayoutIdLst>
</p:sldMaster>
</file>

<file path=ppt/slideMasters/slideMaster3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ftr" idx="106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PlaceHolder 6"/>
          <p:cNvSpPr>
            <a:spLocks noGrp="1"/>
          </p:cNvSpPr>
          <p:nvPr>
            <p:ph type="sldNum" idx="107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8B021E6-5EF8-4C33-9CA2-426B47BE4D7D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PlaceHolder 7"/>
          <p:cNvSpPr>
            <a:spLocks noGrp="1"/>
          </p:cNvSpPr>
          <p:nvPr>
            <p:ph type="dt" idx="108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56E9ED-AB77-4F06-B4FB-D5FD02C2857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1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85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08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260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473BF1E-CACB-4AAA-96F4-6720CCA6567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0840" cy="3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b4c7dc">
                <a:alpha val="15000"/>
              </a:srgbClr>
            </a:gs>
            <a:gs pos="100000">
              <a:srgbClr val="ffd7d7">
                <a:alpha val="15000"/>
              </a:srgbClr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Прямоугольник 3"/>
          <p:cNvSpPr/>
          <p:nvPr/>
        </p:nvSpPr>
        <p:spPr>
          <a:xfrm>
            <a:off x="1143000" y="228600"/>
            <a:ext cx="7464600" cy="9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Динамика государственной социальной помощи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на основании социального контракта по мероприятиям по состоянию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на 01.01.2026 г.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59" name="Диаграмма 4"/>
          <p:cNvGraphicFramePr/>
          <p:nvPr/>
        </p:nvGraphicFramePr>
        <p:xfrm>
          <a:off x="720000" y="1800000"/>
          <a:ext cx="7737480" cy="3777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1411</TotalTime>
  <Application>LibreOffice/25.2.7.2$Windows_X86_64 LibreOffice_project/5cbfd1ab6520636bb5f7b99185aa69bd7456825d</Application>
  <AppVersion>15.0000</AppVersion>
  <Words>20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2020-04-02T06:12:32Z</dcterms:created>
  <dc:creator>GlEkonom</dc:creator>
  <dc:description/>
  <dc:language>ru-RU</dc:language>
  <cp:lastModifiedBy/>
  <dcterms:modified xsi:type="dcterms:W3CDTF">2025-12-26T09:27:14Z</dcterms:modified>
  <cp:revision>62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</vt:i4>
  </property>
</Properties>
</file>