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charts/chart1.xml" ContentType="application/vnd.openxmlformats-officedocument.drawingml.char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2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20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1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23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12.xml.rels" ContentType="application/vnd.openxmlformats-package.relationships+xml"/>
  <Override PartName="/ppt/slideMasters/_rels/slideMaster13.xml.rels" ContentType="application/vnd.openxmlformats-package.relationships+xml"/>
  <Override PartName="/ppt/slideMasters/_rels/slideMaster14.xml.rels" ContentType="application/vnd.openxmlformats-package.relationships+xml"/>
  <Override PartName="/ppt/slideMasters/_rels/slideMaster15.xml.rels" ContentType="application/vnd.openxmlformats-package.relationships+xml"/>
  <Override PartName="/ppt/slideMasters/_rels/slideMaster16.xml.rels" ContentType="application/vnd.openxmlformats-package.relationships+xml"/>
  <Override PartName="/ppt/slideMasters/_rels/slideMaster17.xml.rels" ContentType="application/vnd.openxmlformats-package.relationships+xml"/>
  <Override PartName="/ppt/slideMasters/_rels/slideMaster18.xml.rels" ContentType="application/vnd.openxmlformats-package.relationships+xml"/>
  <Override PartName="/ppt/slideMasters/_rels/slideMaster19.xml.rels" ContentType="application/vnd.openxmlformats-package.relationships+xml"/>
  <Override PartName="/ppt/slideMasters/_rels/slideMaster24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ppt/theme/theme20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8" r:id="rId8"/>
    <p:sldMasterId id="2147483670" r:id="rId9"/>
    <p:sldMasterId id="2147483672" r:id="rId10"/>
    <p:sldMasterId id="2147483674" r:id="rId11"/>
    <p:sldMasterId id="2147483676" r:id="rId12"/>
    <p:sldMasterId id="2147483678" r:id="rId13"/>
    <p:sldMasterId id="2147483680" r:id="rId14"/>
    <p:sldMasterId id="2147483682" r:id="rId15"/>
    <p:sldMasterId id="2147483684" r:id="rId16"/>
    <p:sldMasterId id="2147483686" r:id="rId17"/>
    <p:sldMasterId id="2147483688" r:id="rId18"/>
    <p:sldMasterId id="2147483690" r:id="rId19"/>
    <p:sldMasterId id="2147483692" r:id="rId20"/>
    <p:sldMasterId id="2147483694" r:id="rId21"/>
  </p:sldMasterIdLst>
  <p:sldIdLst>
    <p:sldId id="256" r:id="rId22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11.xml"/><Relationship Id="rId9" Type="http://schemas.openxmlformats.org/officeDocument/2006/relationships/slideMaster" Target="slideMasters/slideMaster12.xml"/><Relationship Id="rId10" Type="http://schemas.openxmlformats.org/officeDocument/2006/relationships/slideMaster" Target="slideMasters/slideMaster13.xml"/><Relationship Id="rId11" Type="http://schemas.openxmlformats.org/officeDocument/2006/relationships/slideMaster" Target="slideMasters/slideMaster14.xml"/><Relationship Id="rId12" Type="http://schemas.openxmlformats.org/officeDocument/2006/relationships/slideMaster" Target="slideMasters/slideMaster15.xml"/><Relationship Id="rId13" Type="http://schemas.openxmlformats.org/officeDocument/2006/relationships/slideMaster" Target="slideMasters/slideMaster16.xml"/><Relationship Id="rId14" Type="http://schemas.openxmlformats.org/officeDocument/2006/relationships/slideMaster" Target="slideMasters/slideMaster17.xml"/><Relationship Id="rId15" Type="http://schemas.openxmlformats.org/officeDocument/2006/relationships/slideMaster" Target="slideMasters/slideMaster18.xml"/><Relationship Id="rId16" Type="http://schemas.openxmlformats.org/officeDocument/2006/relationships/slideMaster" Target="slideMasters/slideMaster19.xml"/><Relationship Id="rId17" Type="http://schemas.openxmlformats.org/officeDocument/2006/relationships/slideMaster" Target="slideMasters/slideMaster20.xml"/><Relationship Id="rId18" Type="http://schemas.openxmlformats.org/officeDocument/2006/relationships/slideMaster" Target="slideMasters/slideMaster21.xml"/><Relationship Id="rId19" Type="http://schemas.openxmlformats.org/officeDocument/2006/relationships/slideMaster" Target="slideMasters/slideMaster22.xml"/><Relationship Id="rId20" Type="http://schemas.openxmlformats.org/officeDocument/2006/relationships/slideMaster" Target="slideMasters/slideMaster23.xml"/><Relationship Id="rId21" Type="http://schemas.openxmlformats.org/officeDocument/2006/relationships/slideMaster" Target="slideMasters/slideMaster24.xml"/><Relationship Id="rId22" Type="http://schemas.openxmlformats.org/officeDocument/2006/relationships/slide" Target="slides/slide1.xml"/><Relationship Id="rId23" Type="http://schemas.openxmlformats.org/officeDocument/2006/relationships/presProps" Target="presProps.xml"/>
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view3D>
      <c:rotX val="10"/>
      <c:rotY val="25"/>
      <c:rAngAx val="0"/>
      <c:perspective val="40"/>
    </c:view3D>
    <c:floor>
      <c:spPr>
        <a:solidFill>
          <a:srgbClr val="d9d9d9"/>
        </a:solidFill>
        <a:ln w="0">
          <a:noFill/>
        </a:ln>
      </c:spPr>
    </c:floor>
    <c:sideWall>
      <c:spPr>
        <a:noFill/>
        <a:ln w="0">
          <a:noFill/>
        </a:ln>
      </c:spPr>
    </c:sideWall>
    <c:backWall>
      <c:spPr>
        <a:noFill/>
        <a:ln w="0">
          <a:noFill/>
        </a:ln>
      </c:spPr>
    </c:backWall>
    <c:plotArea>
      <c:bar3D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План </c:v>
                </c:pt>
              </c:strCache>
            </c:strRef>
          </c:tx>
          <c:spPr>
            <a:solidFill>
              <a:srgbClr val="4f81bd"/>
            </a:solidFill>
            <a:ln w="0">
              <a:noFill/>
            </a:ln>
          </c:spPr>
          <c:invertIfNegative val="0"/>
          <c:dLbls>
            <c:numFmt formatCode="General" sourceLinked="0"/>
            <c:txPr>
              <a:bodyPr wrap="square"/>
              <a:lstStyle/>
              <a:p>
                <a:pPr>
                  <a:defRPr b="0" sz="1000" strike="noStrike" u="none">
                    <a:solidFill>
                      <a:srgbClr val="000000"/>
                    </a:solidFill>
                    <a:uFillTx/>
                    <a:latin typeface="Calibri"/>
                    <a:ea typeface="DejaVu Sans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4"/>
                <c:pt idx="0">
                  <c:v>Поиск работы</c:v>
                </c:pt>
                <c:pt idx="1">
                  <c:v>Ведение ЛПХ</c:v>
                </c:pt>
                <c:pt idx="2">
                  <c:v>Осуществление ИП</c:v>
                </c:pt>
                <c:pt idx="3">
                  <c:v>Преодоление трудной жизненной ситуации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4"/>
                <c:pt idx="0">
                  <c:v>13</c:v>
                </c:pt>
                <c:pt idx="1">
                  <c:v>4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Факт</c:v>
                </c:pt>
              </c:strCache>
            </c:strRef>
          </c:tx>
          <c:spPr>
            <a:solidFill>
              <a:srgbClr val="c0504d"/>
            </a:solidFill>
            <a:ln w="0">
              <a:noFill/>
            </a:ln>
          </c:spPr>
          <c:invertIfNegative val="0"/>
          <c:dLbls>
            <c:numFmt formatCode="General" sourceLinked="0"/>
            <c:txPr>
              <a:bodyPr wrap="square"/>
              <a:lstStyle/>
              <a:p>
                <a:pPr>
                  <a:defRPr b="0" sz="1000" strike="noStrike" u="none">
                    <a:solidFill>
                      <a:srgbClr val="000000"/>
                    </a:solidFill>
                    <a:uFillTx/>
                    <a:latin typeface="Calibri"/>
                    <a:ea typeface="DejaVu Sans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4"/>
                <c:pt idx="0">
                  <c:v>Поиск работы</c:v>
                </c:pt>
                <c:pt idx="1">
                  <c:v>Ведение ЛПХ</c:v>
                </c:pt>
                <c:pt idx="2">
                  <c:v>Осуществление ИП</c:v>
                </c:pt>
                <c:pt idx="3">
                  <c:v>Преодоление трудной жизненной ситуации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4"/>
                <c:pt idx="0">
                  <c:v>12</c:v>
                </c:pt>
                <c:pt idx="1">
                  <c:v>5</c:v>
                </c:pt>
                <c:pt idx="2">
                  <c:v>4</c:v>
                </c:pt>
                <c:pt idx="3">
                  <c:v>5</c:v>
                </c:pt>
              </c:numCache>
            </c:numRef>
          </c:val>
        </c:ser>
        <c:ser>
          <c:idx val="2"/>
          <c:order val="2"/>
          <c:tx>
            <c:strRef>
              <c:f>label 2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9bbb59"/>
            </a:solidFill>
            <a:ln w="0">
              <a:noFill/>
            </a:ln>
          </c:spPr>
          <c:invertIfNegative val="0"/>
          <c:dLbls>
            <c:txPr>
              <a:bodyPr wrap="square"/>
              <a:lstStyle/>
              <a:p>
                <a:pPr>
                  <a:defRPr b="0" sz="1000" strike="noStrike" u="none">
                    <a:solidFill>
                      <a:srgbClr val="000000"/>
                    </a:solidFill>
                    <a:uFillTx/>
                    <a:latin typeface="Calibri"/>
                    <a:ea typeface="DejaVu Sans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eparator>; </c:separator>
            <c:showLeaderLines val="1"/>
            <c:leaderLines>
              <c:spPr>
                <a:ln w="0">
                  <a:solidFill>
                    <a:srgbClr val="000000"/>
                  </a:solidFill>
                </a:ln>
              </c:spPr>
            </c:leaderLines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4"/>
                <c:pt idx="0">
                  <c:v>Поиск работы</c:v>
                </c:pt>
                <c:pt idx="1">
                  <c:v>Ведение ЛПХ</c:v>
                </c:pt>
                <c:pt idx="2">
                  <c:v>Осуществление ИП</c:v>
                </c:pt>
                <c:pt idx="3">
                  <c:v>Преодоление трудной жизненной ситуации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4"/>
              </c:numCache>
            </c:numRef>
          </c:val>
        </c:ser>
        <c:gapWidth val="150"/>
        <c:shape val="cylinder"/>
        <c:axId val="79955457"/>
        <c:axId val="30172083"/>
        <c:axId val="0"/>
      </c:bar3DChart>
      <c:catAx>
        <c:axId val="79955457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cap="rnd" w="9360">
            <a:solidFill>
              <a:srgbClr val="878787"/>
            </a:solidFill>
            <a:round/>
          </a:ln>
        </c:spPr>
        <c:txPr>
          <a:bodyPr/>
          <a:lstStyle/>
          <a:p>
            <a:pPr>
              <a:defRPr b="0" sz="1000" strike="noStrike" u="none">
                <a:solidFill>
                  <a:srgbClr val="000000"/>
                </a:solidFill>
                <a:uFillTx/>
                <a:latin typeface="Calibri"/>
                <a:ea typeface="DejaVu Sans"/>
              </a:defRPr>
            </a:pPr>
          </a:p>
        </c:txPr>
        <c:crossAx val="30172083"/>
        <c:crosses val="autoZero"/>
        <c:auto val="1"/>
        <c:lblAlgn val="ctr"/>
        <c:lblOffset val="100"/>
        <c:noMultiLvlLbl val="0"/>
      </c:catAx>
      <c:valAx>
        <c:axId val="30172083"/>
        <c:scaling>
          <c:orientation val="minMax"/>
          <c:max val="15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ln cap="rnd" w="9360">
            <a:solidFill>
              <a:srgbClr val="878787"/>
            </a:solidFill>
            <a:round/>
          </a:ln>
        </c:spPr>
        <c:txPr>
          <a:bodyPr/>
          <a:lstStyle/>
          <a:p>
            <a:pPr>
              <a:defRPr b="0" sz="1000" strike="noStrike" u="none">
                <a:solidFill>
                  <a:srgbClr val="000000"/>
                </a:solidFill>
                <a:uFillTx/>
                <a:latin typeface="Calibri"/>
                <a:ea typeface="DejaVu Sans"/>
              </a:defRPr>
            </a:pPr>
          </a:p>
        </c:txPr>
        <c:crossAx val="79955457"/>
        <c:crosses val="autoZero"/>
        <c:crossBetween val="between"/>
        <c:majorUnit val="1"/>
      </c:valAx>
    </c:plotArea>
    <c:legend>
      <c:legendPos val="t"/>
      <c:legendEntry>
        <c:idx val="2"/>
        <c:delete val="1"/>
      </c:legendEntry>
      <c:layout>
        <c:manualLayout>
          <c:xMode val="edge"/>
          <c:yMode val="edge"/>
          <c:x val="0.737419323530839"/>
          <c:y val="0.0261904761904762"/>
          <c:w val="0.247197554229145"/>
          <c:h val="0.119904761904762"/>
        </c:manualLayout>
      </c:layout>
      <c:overlay val="0"/>
      <c:spPr>
        <a:solidFill>
          <a:srgbClr val="dee6ef"/>
        </a:solidFill>
        <a:ln w="0">
          <a:noFill/>
        </a:ln>
      </c:spPr>
      <c:txPr>
        <a:bodyPr/>
        <a:lstStyle/>
        <a:p>
          <a:pPr>
            <a:defRPr b="0" sz="1000" strike="noStrike" u="none">
              <a:solidFill>
                <a:srgbClr val="000000"/>
              </a:solidFill>
              <a:uFillTx/>
              <a:latin typeface="Calibri"/>
              <a:ea typeface="DejaVu Sans"/>
            </a:defRPr>
          </a:pPr>
        </a:p>
      </c:txPr>
    </c:legend>
    <c:plotVisOnly val="1"/>
    <c:dispBlanksAs val="gap"/>
  </c:chart>
  <c:spPr>
    <a:noFill/>
    <a:ln w="9360">
      <a:solidFill>
        <a:srgbClr val="d9d9d9"/>
      </a:solidFill>
      <a:round/>
    </a:ln>
  </c:spPr>
</c:chartSpace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4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5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6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7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8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9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0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1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2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4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B71B70E-4AF3-4700-A277-24DAE4E87E5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Обычный 1"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ftr" idx="22"/>
          </p:nvPr>
        </p:nvSpPr>
        <p:spPr>
          <a:xfrm>
            <a:off x="3124080" y="6356520"/>
            <a:ext cx="289332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sldNum" idx="23"/>
          </p:nvPr>
        </p:nvSpPr>
        <p:spPr>
          <a:xfrm>
            <a:off x="655308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5A212BA-9754-4AA8-9561-12FE0404EB69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dt" idx="24"/>
          </p:nvPr>
        </p:nvSpPr>
        <p:spPr>
          <a:xfrm>
            <a:off x="45720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Обычный 1"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ftr" idx="28"/>
          </p:nvPr>
        </p:nvSpPr>
        <p:spPr>
          <a:xfrm>
            <a:off x="3124080" y="6356520"/>
            <a:ext cx="289332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sldNum" idx="29"/>
          </p:nvPr>
        </p:nvSpPr>
        <p:spPr>
          <a:xfrm>
            <a:off x="655308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971052E-EE95-442B-80CE-643FB588EE95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dt" idx="30"/>
          </p:nvPr>
        </p:nvSpPr>
        <p:spPr>
          <a:xfrm>
            <a:off x="45720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Обычный 2"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88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 type="ftr" idx="34"/>
          </p:nvPr>
        </p:nvSpPr>
        <p:spPr>
          <a:xfrm>
            <a:off x="3124080" y="6356520"/>
            <a:ext cx="289332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PlaceHolder 6"/>
          <p:cNvSpPr>
            <a:spLocks noGrp="1"/>
          </p:cNvSpPr>
          <p:nvPr>
            <p:ph type="sldNum" idx="35"/>
          </p:nvPr>
        </p:nvSpPr>
        <p:spPr>
          <a:xfrm>
            <a:off x="655308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D4D11F3-BAE6-4A4A-B221-33D81CDDBCFA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PlaceHolder 7"/>
          <p:cNvSpPr>
            <a:spLocks noGrp="1"/>
          </p:cNvSpPr>
          <p:nvPr>
            <p:ph type="dt" idx="36"/>
          </p:nvPr>
        </p:nvSpPr>
        <p:spPr>
          <a:xfrm>
            <a:off x="45720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Обычный 3"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88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PlaceHolder 4"/>
          <p:cNvSpPr>
            <a:spLocks noGrp="1"/>
          </p:cNvSpPr>
          <p:nvPr>
            <p:ph type="ftr" idx="37"/>
          </p:nvPr>
        </p:nvSpPr>
        <p:spPr>
          <a:xfrm>
            <a:off x="3124080" y="6356520"/>
            <a:ext cx="289332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PlaceHolder 5"/>
          <p:cNvSpPr>
            <a:spLocks noGrp="1"/>
          </p:cNvSpPr>
          <p:nvPr>
            <p:ph type="sldNum" idx="38"/>
          </p:nvPr>
        </p:nvSpPr>
        <p:spPr>
          <a:xfrm>
            <a:off x="655308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C9C0F1A-76F6-4EC9-AD8E-756CA8C7621A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PlaceHolder 6"/>
          <p:cNvSpPr>
            <a:spLocks noGrp="1"/>
          </p:cNvSpPr>
          <p:nvPr>
            <p:ph type="dt" idx="39"/>
          </p:nvPr>
        </p:nvSpPr>
        <p:spPr>
          <a:xfrm>
            <a:off x="45720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Обычный 4"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88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PlaceHolder 6"/>
          <p:cNvSpPr>
            <a:spLocks noGrp="1"/>
          </p:cNvSpPr>
          <p:nvPr>
            <p:ph type="ftr" idx="40"/>
          </p:nvPr>
        </p:nvSpPr>
        <p:spPr>
          <a:xfrm>
            <a:off x="3124080" y="6356520"/>
            <a:ext cx="289332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PlaceHolder 7"/>
          <p:cNvSpPr>
            <a:spLocks noGrp="1"/>
          </p:cNvSpPr>
          <p:nvPr>
            <p:ph type="sldNum" idx="41"/>
          </p:nvPr>
        </p:nvSpPr>
        <p:spPr>
          <a:xfrm>
            <a:off x="655308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1281F1D-46F7-452E-AB58-FB63FD045B34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PlaceHolder 8"/>
          <p:cNvSpPr>
            <a:spLocks noGrp="1"/>
          </p:cNvSpPr>
          <p:nvPr>
            <p:ph type="dt" idx="42"/>
          </p:nvPr>
        </p:nvSpPr>
        <p:spPr>
          <a:xfrm>
            <a:off x="45720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Обычный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44"/>
          </p:nvPr>
        </p:nvSpPr>
        <p:spPr/>
        <p:txBody>
          <a:bodyPr/>
          <a:p>
            <a:fld id="{54651650-84A6-44DE-A39D-3C8B25EA447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Обычный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47"/>
          </p:nvPr>
        </p:nvSpPr>
        <p:spPr/>
        <p:txBody>
          <a:bodyPr/>
          <a:p>
            <a:fld id="{1343228A-D147-415C-AA1E-9F7A2C25D6D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8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Обычный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0"/>
          </p:nvPr>
        </p:nvSpPr>
        <p:spPr/>
        <p:txBody>
          <a:bodyPr/>
          <a:p>
            <a:fld id="{159901A0-DF1E-4D56-A808-88F87E836772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Обычный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3"/>
          </p:nvPr>
        </p:nvSpPr>
        <p:spPr/>
        <p:txBody>
          <a:bodyPr/>
          <a:p>
            <a:fld id="{DA8732D9-E07B-473F-B49C-3A4F5A45777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Обычный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6"/>
          </p:nvPr>
        </p:nvSpPr>
        <p:spPr/>
        <p:txBody>
          <a:bodyPr/>
          <a:p>
            <a:fld id="{C33A55AF-17CC-4EC3-B17F-BFA735FE61B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7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1AEB2C49-B1E5-4A4E-B5B7-1AF284793BF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Обычный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9"/>
          </p:nvPr>
        </p:nvSpPr>
        <p:spPr/>
        <p:txBody>
          <a:bodyPr/>
          <a:p>
            <a:fld id="{970C4AB7-8F69-4FD4-838C-1331917218D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0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Обычный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6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2"/>
          </p:nvPr>
        </p:nvSpPr>
        <p:spPr/>
        <p:txBody>
          <a:bodyPr/>
          <a:p>
            <a:fld id="{F9A9B48E-3608-4FDA-862E-98DBEDA75E7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6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5"/>
          </p:nvPr>
        </p:nvSpPr>
        <p:spPr/>
        <p:txBody>
          <a:bodyPr/>
          <a:p>
            <a:fld id="{DE133CDD-08A4-4339-939B-F4CCC15379D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6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8"/>
          </p:nvPr>
        </p:nvSpPr>
        <p:spPr/>
        <p:txBody>
          <a:bodyPr/>
          <a:p>
            <a:fld id="{BD7BA371-79DB-40F1-91BA-B8960E489D3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71"/>
          </p:nvPr>
        </p:nvSpPr>
        <p:spPr/>
        <p:txBody>
          <a:bodyPr/>
          <a:p>
            <a:fld id="{63C59956-4607-4C1F-A9CA-F2211395DF8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7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74"/>
          </p:nvPr>
        </p:nvSpPr>
        <p:spPr/>
        <p:txBody>
          <a:bodyPr/>
          <a:p>
            <a:fld id="{DF1079EB-E1A0-4480-9557-4FC3A460EB5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7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77"/>
          </p:nvPr>
        </p:nvSpPr>
        <p:spPr/>
        <p:txBody>
          <a:bodyPr/>
          <a:p>
            <a:fld id="{F0418B7F-3C9C-4DE3-9DAC-836422FEFB1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78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0"/>
          </p:nvPr>
        </p:nvSpPr>
        <p:spPr/>
        <p:txBody>
          <a:bodyPr/>
          <a:p>
            <a:fld id="{49D8E865-45C9-4B8A-AC02-44DF9D583A2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8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7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3"/>
          </p:nvPr>
        </p:nvSpPr>
        <p:spPr/>
        <p:txBody>
          <a:bodyPr/>
          <a:p>
            <a:fld id="{04ED3237-D850-4062-B739-8F2FECBA40B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8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CEA08D0E-FDDA-4B25-915C-E5D1B2757C7A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A56C313E-A2E5-4B2F-9F8E-CD5D89C9C5B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6FC817B6-7B87-47DE-92ED-548D738092B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Обычный"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88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ftr" idx="16"/>
          </p:nvPr>
        </p:nvSpPr>
        <p:spPr>
          <a:xfrm>
            <a:off x="3124080" y="6356520"/>
            <a:ext cx="289332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6"/>
          <p:cNvSpPr>
            <a:spLocks noGrp="1"/>
          </p:cNvSpPr>
          <p:nvPr>
            <p:ph type="sldNum" idx="17"/>
          </p:nvPr>
        </p:nvSpPr>
        <p:spPr>
          <a:xfrm>
            <a:off x="655308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D64938A-6BFE-47E3-8B7C-B8C568E4E3EE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7"/>
          <p:cNvSpPr>
            <a:spLocks noGrp="1"/>
          </p:cNvSpPr>
          <p:nvPr>
            <p:ph type="dt" idx="18"/>
          </p:nvPr>
        </p:nvSpPr>
        <p:spPr>
          <a:xfrm>
            <a:off x="45720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Обычный 1"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ftr" idx="19"/>
          </p:nvPr>
        </p:nvSpPr>
        <p:spPr>
          <a:xfrm>
            <a:off x="3124080" y="6356520"/>
            <a:ext cx="289332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sldNum" idx="20"/>
          </p:nvPr>
        </p:nvSpPr>
        <p:spPr>
          <a:xfrm>
            <a:off x="655308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0402EC7-A2C3-48D4-AE26-93CBCFF0AA0B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dt" idx="21"/>
          </p:nvPr>
        </p:nvSpPr>
        <p:spPr>
          <a:xfrm>
            <a:off x="45720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ычный 1"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ftr" idx="31"/>
          </p:nvPr>
        </p:nvSpPr>
        <p:spPr>
          <a:xfrm>
            <a:off x="3124080" y="6356520"/>
            <a:ext cx="289332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sldNum" idx="32"/>
          </p:nvPr>
        </p:nvSpPr>
        <p:spPr>
          <a:xfrm>
            <a:off x="655308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F328475-6245-4667-BA0A-593C360628F5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dt" idx="33"/>
          </p:nvPr>
        </p:nvSpPr>
        <p:spPr>
          <a:xfrm>
            <a:off x="45720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Обычный 1"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ftr" idx="25"/>
          </p:nvPr>
        </p:nvSpPr>
        <p:spPr>
          <a:xfrm>
            <a:off x="3124080" y="6356520"/>
            <a:ext cx="289332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sldNum" idx="26"/>
          </p:nvPr>
        </p:nvSpPr>
        <p:spPr>
          <a:xfrm>
            <a:off x="655308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4A68277-E7A5-4BA5-BA5C-ABDBAE7A87BF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dt" idx="27"/>
          </p:nvPr>
        </p:nvSpPr>
        <p:spPr>
          <a:xfrm>
            <a:off x="45720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15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16.xml"/>
</Relationships>
</file>

<file path=ppt/slideMasters/_rels/slideMaster13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17.xml"/>
</Relationships>
</file>

<file path=ppt/slideMasters/_rels/slideMaster14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8.xml"/>
</Relationships>
</file>

<file path=ppt/slideMasters/_rels/slideMaster15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9.xml"/>
</Relationships>
</file>

<file path=ppt/slideMasters/_rels/slideMaster16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20.xml"/>
</Relationships>
</file>

<file path=ppt/slideMasters/_rels/slideMaster17.xml.rels><?xml version="1.0" encoding="UTF-8"?>
<Relationships xmlns="http://schemas.openxmlformats.org/package/2006/relationships"><Relationship Id="rId1" Type="http://schemas.openxmlformats.org/officeDocument/2006/relationships/theme" Target="../theme/theme13.xml"/><Relationship Id="rId2" Type="http://schemas.openxmlformats.org/officeDocument/2006/relationships/slideLayout" Target="../slideLayouts/slideLayout21.xml"/>
</Relationships>
</file>

<file path=ppt/slideMasters/_rels/slideMaster18.xml.rels><?xml version="1.0" encoding="UTF-8"?>
<Relationships xmlns="http://schemas.openxmlformats.org/package/2006/relationships"><Relationship Id="rId1" Type="http://schemas.openxmlformats.org/officeDocument/2006/relationships/theme" Target="../theme/theme14.xml"/><Relationship Id="rId2" Type="http://schemas.openxmlformats.org/officeDocument/2006/relationships/slideLayout" Target="../slideLayouts/slideLayout22.xml"/>
</Relationships>
</file>

<file path=ppt/slideMasters/_rels/slideMaster19.xml.rels><?xml version="1.0" encoding="UTF-8"?>
<Relationships xmlns="http://schemas.openxmlformats.org/package/2006/relationships"><Relationship Id="rId1" Type="http://schemas.openxmlformats.org/officeDocument/2006/relationships/theme" Target="../theme/theme15.xml"/><Relationship Id="rId2" Type="http://schemas.openxmlformats.org/officeDocument/2006/relationships/slideLayout" Target="../slideLayouts/slideLayout23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20.xml.rels><?xml version="1.0" encoding="UTF-8"?>
<Relationships xmlns="http://schemas.openxmlformats.org/package/2006/relationships"><Relationship Id="rId1" Type="http://schemas.openxmlformats.org/officeDocument/2006/relationships/theme" Target="../theme/theme16.xml"/><Relationship Id="rId2" Type="http://schemas.openxmlformats.org/officeDocument/2006/relationships/slideLayout" Target="../slideLayouts/slideLayout24.xml"/>
</Relationships>
</file>

<file path=ppt/slideMasters/_rels/slideMaster21.xml.rels><?xml version="1.0" encoding="UTF-8"?>
<Relationships xmlns="http://schemas.openxmlformats.org/package/2006/relationships"><Relationship Id="rId1" Type="http://schemas.openxmlformats.org/officeDocument/2006/relationships/theme" Target="../theme/theme17.xml"/><Relationship Id="rId2" Type="http://schemas.openxmlformats.org/officeDocument/2006/relationships/slideLayout" Target="../slideLayouts/slideLayout25.xml"/>
</Relationships>
</file>

<file path=ppt/slideMasters/_rels/slideMaster22.xml.rels><?xml version="1.0" encoding="UTF-8"?>
<Relationships xmlns="http://schemas.openxmlformats.org/package/2006/relationships"><Relationship Id="rId1" Type="http://schemas.openxmlformats.org/officeDocument/2006/relationships/theme" Target="../theme/theme18.xml"/><Relationship Id="rId2" Type="http://schemas.openxmlformats.org/officeDocument/2006/relationships/slideLayout" Target="../slideLayouts/slideLayout26.xml"/>
</Relationships>
</file>

<file path=ppt/slideMasters/_rels/slideMaster23.xml.rels><?xml version="1.0" encoding="UTF-8"?>
<Relationships xmlns="http://schemas.openxmlformats.org/package/2006/relationships"><Relationship Id="rId1" Type="http://schemas.openxmlformats.org/officeDocument/2006/relationships/theme" Target="../theme/theme19.xml"/><Relationship Id="rId2" Type="http://schemas.openxmlformats.org/officeDocument/2006/relationships/slideLayout" Target="../slideLayouts/slideLayout27.xml"/>
</Relationships>
</file>

<file path=ppt/slideMasters/_rels/slideMaster24.xml.rels><?xml version="1.0" encoding="UTF-8"?>
<Relationships xmlns="http://schemas.openxmlformats.org/package/2006/relationships"><Relationship Id="rId1" Type="http://schemas.openxmlformats.org/officeDocument/2006/relationships/theme" Target="../theme/theme20.xml"/><Relationship Id="rId2" Type="http://schemas.openxmlformats.org/officeDocument/2006/relationships/slideLayout" Target="../slideLayouts/slideLayout28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<Relationship Id="rId3" Type="http://schemas.openxmlformats.org/officeDocument/2006/relationships/slideLayout" Target="../slideLayouts/slideLayout7.xml"/><Relationship Id="rId4" Type="http://schemas.openxmlformats.org/officeDocument/2006/relationships/slideLayout" Target="../slideLayouts/slideLayout8.xml"/><Relationship Id="rId5" Type="http://schemas.openxmlformats.org/officeDocument/2006/relationships/slideLayout" Target="../slideLayouts/slideLayout9.xml"/><Relationship Id="rId6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1.xml"/><Relationship Id="rId8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88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ftr" idx="1"/>
          </p:nvPr>
        </p:nvSpPr>
        <p:spPr>
          <a:xfrm>
            <a:off x="3124080" y="6356520"/>
            <a:ext cx="289332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sldNum" idx="2"/>
          </p:nvPr>
        </p:nvSpPr>
        <p:spPr>
          <a:xfrm>
            <a:off x="655308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F97A8F0-1D5C-4202-9721-C28CE04F6BDE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dt" idx="3"/>
          </p:nvPr>
        </p:nvSpPr>
        <p:spPr>
          <a:xfrm>
            <a:off x="45720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88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PlaceHolder 5"/>
          <p:cNvSpPr>
            <a:spLocks noGrp="1"/>
          </p:cNvSpPr>
          <p:nvPr>
            <p:ph type="ftr" idx="43"/>
          </p:nvPr>
        </p:nvSpPr>
        <p:spPr>
          <a:xfrm>
            <a:off x="3124080" y="6356520"/>
            <a:ext cx="289332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PlaceHolder 6"/>
          <p:cNvSpPr>
            <a:spLocks noGrp="1"/>
          </p:cNvSpPr>
          <p:nvPr>
            <p:ph type="sldNum" idx="44"/>
          </p:nvPr>
        </p:nvSpPr>
        <p:spPr>
          <a:xfrm>
            <a:off x="655308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249A7CC-9E90-48CE-AAC9-23E000394EEE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PlaceHolder 7"/>
          <p:cNvSpPr>
            <a:spLocks noGrp="1"/>
          </p:cNvSpPr>
          <p:nvPr>
            <p:ph type="dt" idx="45"/>
          </p:nvPr>
        </p:nvSpPr>
        <p:spPr>
          <a:xfrm>
            <a:off x="45720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88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 type="ftr" idx="46"/>
          </p:nvPr>
        </p:nvSpPr>
        <p:spPr>
          <a:xfrm>
            <a:off x="3124080" y="6356520"/>
            <a:ext cx="289332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 type="sldNum" idx="47"/>
          </p:nvPr>
        </p:nvSpPr>
        <p:spPr>
          <a:xfrm>
            <a:off x="655308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405BAC1-61C9-4E72-A501-8A58091377BC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PlaceHolder 6"/>
          <p:cNvSpPr>
            <a:spLocks noGrp="1"/>
          </p:cNvSpPr>
          <p:nvPr>
            <p:ph type="dt" idx="48"/>
          </p:nvPr>
        </p:nvSpPr>
        <p:spPr>
          <a:xfrm>
            <a:off x="45720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2"/>
  </p:sldLayoutIdLst>
</p:sldMaster>
</file>

<file path=ppt/slideMasters/slideMaster1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88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PlaceHolder 6"/>
          <p:cNvSpPr>
            <a:spLocks noGrp="1"/>
          </p:cNvSpPr>
          <p:nvPr>
            <p:ph type="ftr" idx="49"/>
          </p:nvPr>
        </p:nvSpPr>
        <p:spPr>
          <a:xfrm>
            <a:off x="3124080" y="6356520"/>
            <a:ext cx="289332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PlaceHolder 7"/>
          <p:cNvSpPr>
            <a:spLocks noGrp="1"/>
          </p:cNvSpPr>
          <p:nvPr>
            <p:ph type="sldNum" idx="50"/>
          </p:nvPr>
        </p:nvSpPr>
        <p:spPr>
          <a:xfrm>
            <a:off x="655308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7BB09750-245C-46BA-93CD-677DA5D02D9E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PlaceHolder 8"/>
          <p:cNvSpPr>
            <a:spLocks noGrp="1"/>
          </p:cNvSpPr>
          <p:nvPr>
            <p:ph type="dt" idx="51"/>
          </p:nvPr>
        </p:nvSpPr>
        <p:spPr>
          <a:xfrm>
            <a:off x="45720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2"/>
  </p:sldLayoutIdLst>
</p:sldMaster>
</file>

<file path=ppt/slideMasters/slideMaster1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88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ftr" idx="52"/>
          </p:nvPr>
        </p:nvSpPr>
        <p:spPr>
          <a:xfrm>
            <a:off x="3124080" y="6356520"/>
            <a:ext cx="289332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PlaceHolder 4"/>
          <p:cNvSpPr>
            <a:spLocks noGrp="1"/>
          </p:cNvSpPr>
          <p:nvPr>
            <p:ph type="sldNum" idx="53"/>
          </p:nvPr>
        </p:nvSpPr>
        <p:spPr>
          <a:xfrm>
            <a:off x="655308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13E940A-ECFE-4ECF-8356-D40FE1DA79D6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PlaceHolder 5"/>
          <p:cNvSpPr>
            <a:spLocks noGrp="1"/>
          </p:cNvSpPr>
          <p:nvPr>
            <p:ph type="dt" idx="54"/>
          </p:nvPr>
        </p:nvSpPr>
        <p:spPr>
          <a:xfrm>
            <a:off x="45720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2"/>
  </p:sldLayoutIdLst>
</p:sldMaster>
</file>

<file path=ppt/slideMasters/slideMaster1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88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 type="ftr" idx="55"/>
          </p:nvPr>
        </p:nvSpPr>
        <p:spPr>
          <a:xfrm>
            <a:off x="3124080" y="6356520"/>
            <a:ext cx="289332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 type="sldNum" idx="56"/>
          </p:nvPr>
        </p:nvSpPr>
        <p:spPr>
          <a:xfrm>
            <a:off x="655308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F4E8575-3AC7-4934-B905-7A907A1083DF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PlaceHolder 4"/>
          <p:cNvSpPr>
            <a:spLocks noGrp="1"/>
          </p:cNvSpPr>
          <p:nvPr>
            <p:ph type="dt" idx="57"/>
          </p:nvPr>
        </p:nvSpPr>
        <p:spPr>
          <a:xfrm>
            <a:off x="45720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2"/>
  </p:sldLayoutIdLst>
</p:sldMaster>
</file>

<file path=ppt/slideMasters/slideMaster1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88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 type="ftr" idx="58"/>
          </p:nvPr>
        </p:nvSpPr>
        <p:spPr>
          <a:xfrm>
            <a:off x="3124080" y="6356520"/>
            <a:ext cx="289332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PlaceHolder 5"/>
          <p:cNvSpPr>
            <a:spLocks noGrp="1"/>
          </p:cNvSpPr>
          <p:nvPr>
            <p:ph type="sldNum" idx="59"/>
          </p:nvPr>
        </p:nvSpPr>
        <p:spPr>
          <a:xfrm>
            <a:off x="655308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8788AF5-D804-48DB-BFF9-D3F8FCE225EB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PlaceHolder 6"/>
          <p:cNvSpPr>
            <a:spLocks noGrp="1"/>
          </p:cNvSpPr>
          <p:nvPr>
            <p:ph type="dt" idx="60"/>
          </p:nvPr>
        </p:nvSpPr>
        <p:spPr>
          <a:xfrm>
            <a:off x="45720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2"/>
  </p:sldLayoutIdLst>
</p:sldMaster>
</file>

<file path=ppt/slideMasters/slideMaster1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88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PlaceHolder 5"/>
          <p:cNvSpPr>
            <a:spLocks noGrp="1"/>
          </p:cNvSpPr>
          <p:nvPr>
            <p:ph type="ftr" idx="61"/>
          </p:nvPr>
        </p:nvSpPr>
        <p:spPr>
          <a:xfrm>
            <a:off x="3124080" y="6356520"/>
            <a:ext cx="289332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PlaceHolder 6"/>
          <p:cNvSpPr>
            <a:spLocks noGrp="1"/>
          </p:cNvSpPr>
          <p:nvPr>
            <p:ph type="sldNum" idx="62"/>
          </p:nvPr>
        </p:nvSpPr>
        <p:spPr>
          <a:xfrm>
            <a:off x="655308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2C451D2-852B-4292-9601-9489B3A05DD3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PlaceHolder 7"/>
          <p:cNvSpPr>
            <a:spLocks noGrp="1"/>
          </p:cNvSpPr>
          <p:nvPr>
            <p:ph type="dt" idx="63"/>
          </p:nvPr>
        </p:nvSpPr>
        <p:spPr>
          <a:xfrm>
            <a:off x="45720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2"/>
  </p:sldLayoutIdLst>
</p:sldMaster>
</file>

<file path=ppt/slideMasters/slideMaster1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88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PlaceHolder 3"/>
          <p:cNvSpPr>
            <a:spLocks noGrp="1"/>
          </p:cNvSpPr>
          <p:nvPr>
            <p:ph type="ftr" idx="64"/>
          </p:nvPr>
        </p:nvSpPr>
        <p:spPr>
          <a:xfrm>
            <a:off x="3124080" y="6356520"/>
            <a:ext cx="289332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PlaceHolder 4"/>
          <p:cNvSpPr>
            <a:spLocks noGrp="1"/>
          </p:cNvSpPr>
          <p:nvPr>
            <p:ph type="sldNum" idx="65"/>
          </p:nvPr>
        </p:nvSpPr>
        <p:spPr>
          <a:xfrm>
            <a:off x="655308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7D05959A-83B6-4B4A-B115-76C63799DC0F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PlaceHolder 5"/>
          <p:cNvSpPr>
            <a:spLocks noGrp="1"/>
          </p:cNvSpPr>
          <p:nvPr>
            <p:ph type="dt" idx="66"/>
          </p:nvPr>
        </p:nvSpPr>
        <p:spPr>
          <a:xfrm>
            <a:off x="45720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2"/>
  </p:sldLayoutIdLst>
</p:sldMaster>
</file>

<file path=ppt/slideMasters/slideMaster1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88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PlaceHolder 3"/>
          <p:cNvSpPr>
            <a:spLocks noGrp="1"/>
          </p:cNvSpPr>
          <p:nvPr>
            <p:ph type="ftr" idx="67"/>
          </p:nvPr>
        </p:nvSpPr>
        <p:spPr>
          <a:xfrm>
            <a:off x="3124080" y="6356520"/>
            <a:ext cx="289332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PlaceHolder 4"/>
          <p:cNvSpPr>
            <a:spLocks noGrp="1"/>
          </p:cNvSpPr>
          <p:nvPr>
            <p:ph type="sldNum" idx="68"/>
          </p:nvPr>
        </p:nvSpPr>
        <p:spPr>
          <a:xfrm>
            <a:off x="655308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CD1ECF4-17E0-442F-AE28-69BC15D1F636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PlaceHolder 5"/>
          <p:cNvSpPr>
            <a:spLocks noGrp="1"/>
          </p:cNvSpPr>
          <p:nvPr>
            <p:ph type="dt" idx="69"/>
          </p:nvPr>
        </p:nvSpPr>
        <p:spPr>
          <a:xfrm>
            <a:off x="45720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88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4"/>
          </p:nvPr>
        </p:nvSpPr>
        <p:spPr>
          <a:xfrm>
            <a:off x="3124080" y="6356520"/>
            <a:ext cx="289332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sldNum" idx="5"/>
          </p:nvPr>
        </p:nvSpPr>
        <p:spPr>
          <a:xfrm>
            <a:off x="655308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461E6E0-EE73-4E37-9A60-05CE5625D040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6"/>
          <p:cNvSpPr>
            <a:spLocks noGrp="1"/>
          </p:cNvSpPr>
          <p:nvPr>
            <p:ph type="dt" idx="6"/>
          </p:nvPr>
        </p:nvSpPr>
        <p:spPr>
          <a:xfrm>
            <a:off x="45720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2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88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PlaceHolder 4"/>
          <p:cNvSpPr>
            <a:spLocks noGrp="1"/>
          </p:cNvSpPr>
          <p:nvPr>
            <p:ph type="ftr" idx="70"/>
          </p:nvPr>
        </p:nvSpPr>
        <p:spPr>
          <a:xfrm>
            <a:off x="3124080" y="6356520"/>
            <a:ext cx="289332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PlaceHolder 5"/>
          <p:cNvSpPr>
            <a:spLocks noGrp="1"/>
          </p:cNvSpPr>
          <p:nvPr>
            <p:ph type="sldNum" idx="71"/>
          </p:nvPr>
        </p:nvSpPr>
        <p:spPr>
          <a:xfrm>
            <a:off x="655308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2AFA025-2E42-4E40-BE5E-A8A00F06B646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PlaceHolder 6"/>
          <p:cNvSpPr>
            <a:spLocks noGrp="1"/>
          </p:cNvSpPr>
          <p:nvPr>
            <p:ph type="dt" idx="72"/>
          </p:nvPr>
        </p:nvSpPr>
        <p:spPr>
          <a:xfrm>
            <a:off x="45720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2"/>
  </p:sldLayoutIdLst>
</p:sldMaster>
</file>

<file path=ppt/slideMasters/slideMaster2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88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PlaceHolder 2"/>
          <p:cNvSpPr>
            <a:spLocks noGrp="1"/>
          </p:cNvSpPr>
          <p:nvPr>
            <p:ph type="ftr" idx="73"/>
          </p:nvPr>
        </p:nvSpPr>
        <p:spPr>
          <a:xfrm>
            <a:off x="3124080" y="6356520"/>
            <a:ext cx="289332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PlaceHolder 3"/>
          <p:cNvSpPr>
            <a:spLocks noGrp="1"/>
          </p:cNvSpPr>
          <p:nvPr>
            <p:ph type="sldNum" idx="74"/>
          </p:nvPr>
        </p:nvSpPr>
        <p:spPr>
          <a:xfrm>
            <a:off x="655308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21B73B7-B7B3-4FB1-B1DD-090A9810EAEB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PlaceHolder 4"/>
          <p:cNvSpPr>
            <a:spLocks noGrp="1"/>
          </p:cNvSpPr>
          <p:nvPr>
            <p:ph type="dt" idx="75"/>
          </p:nvPr>
        </p:nvSpPr>
        <p:spPr>
          <a:xfrm>
            <a:off x="45720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2"/>
  </p:sldLayoutIdLst>
</p:sldMaster>
</file>

<file path=ppt/slideMasters/slideMaster2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ftr" idx="76"/>
          </p:nvPr>
        </p:nvSpPr>
        <p:spPr>
          <a:xfrm>
            <a:off x="3124080" y="6356520"/>
            <a:ext cx="289332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PlaceHolder 2"/>
          <p:cNvSpPr>
            <a:spLocks noGrp="1"/>
          </p:cNvSpPr>
          <p:nvPr>
            <p:ph type="sldNum" idx="77"/>
          </p:nvPr>
        </p:nvSpPr>
        <p:spPr>
          <a:xfrm>
            <a:off x="655308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57C601A-0D4F-4638-9099-3895A66E8910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PlaceHolder 3"/>
          <p:cNvSpPr>
            <a:spLocks noGrp="1"/>
          </p:cNvSpPr>
          <p:nvPr>
            <p:ph type="dt" idx="78"/>
          </p:nvPr>
        </p:nvSpPr>
        <p:spPr>
          <a:xfrm>
            <a:off x="45720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2"/>
  </p:sldLayoutIdLst>
</p:sldMaster>
</file>

<file path=ppt/slideMasters/slideMaster2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88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" name="PlaceHolder 5"/>
          <p:cNvSpPr>
            <a:spLocks noGrp="1"/>
          </p:cNvSpPr>
          <p:nvPr>
            <p:ph type="ftr" idx="79"/>
          </p:nvPr>
        </p:nvSpPr>
        <p:spPr>
          <a:xfrm>
            <a:off x="3124080" y="6356520"/>
            <a:ext cx="289332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PlaceHolder 6"/>
          <p:cNvSpPr>
            <a:spLocks noGrp="1"/>
          </p:cNvSpPr>
          <p:nvPr>
            <p:ph type="sldNum" idx="80"/>
          </p:nvPr>
        </p:nvSpPr>
        <p:spPr>
          <a:xfrm>
            <a:off x="655308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9A60E91-617E-4DCA-B75F-93C2E3592A46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PlaceHolder 7"/>
          <p:cNvSpPr>
            <a:spLocks noGrp="1"/>
          </p:cNvSpPr>
          <p:nvPr>
            <p:ph type="dt" idx="81"/>
          </p:nvPr>
        </p:nvSpPr>
        <p:spPr>
          <a:xfrm>
            <a:off x="45720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2"/>
  </p:sldLayoutIdLst>
</p:sldMaster>
</file>

<file path=ppt/slideMasters/slideMaster2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88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1" name="PlaceHolder 5"/>
          <p:cNvSpPr>
            <a:spLocks noGrp="1"/>
          </p:cNvSpPr>
          <p:nvPr>
            <p:ph type="ftr" idx="82"/>
          </p:nvPr>
        </p:nvSpPr>
        <p:spPr>
          <a:xfrm>
            <a:off x="3124080" y="6356520"/>
            <a:ext cx="289332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PlaceHolder 6"/>
          <p:cNvSpPr>
            <a:spLocks noGrp="1"/>
          </p:cNvSpPr>
          <p:nvPr>
            <p:ph type="sldNum" idx="83"/>
          </p:nvPr>
        </p:nvSpPr>
        <p:spPr>
          <a:xfrm>
            <a:off x="655308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A81C535-CF24-43AC-80B2-030CDFECFEE8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PlaceHolder 7"/>
          <p:cNvSpPr>
            <a:spLocks noGrp="1"/>
          </p:cNvSpPr>
          <p:nvPr>
            <p:ph type="dt" idx="84"/>
          </p:nvPr>
        </p:nvSpPr>
        <p:spPr>
          <a:xfrm>
            <a:off x="45720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88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6"/>
          <p:cNvSpPr>
            <a:spLocks noGrp="1"/>
          </p:cNvSpPr>
          <p:nvPr>
            <p:ph type="ftr" idx="7"/>
          </p:nvPr>
        </p:nvSpPr>
        <p:spPr>
          <a:xfrm>
            <a:off x="3124080" y="6356520"/>
            <a:ext cx="289332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7"/>
          <p:cNvSpPr>
            <a:spLocks noGrp="1"/>
          </p:cNvSpPr>
          <p:nvPr>
            <p:ph type="sldNum" idx="8"/>
          </p:nvPr>
        </p:nvSpPr>
        <p:spPr>
          <a:xfrm>
            <a:off x="655308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70EC2202-F18A-4EF1-A58C-65EBBBF87EC4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8"/>
          <p:cNvSpPr>
            <a:spLocks noGrp="1"/>
          </p:cNvSpPr>
          <p:nvPr>
            <p:ph type="dt" idx="9"/>
          </p:nvPr>
        </p:nvSpPr>
        <p:spPr>
          <a:xfrm>
            <a:off x="45720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ftr" idx="10"/>
          </p:nvPr>
        </p:nvSpPr>
        <p:spPr>
          <a:xfrm>
            <a:off x="3124080" y="6356520"/>
            <a:ext cx="289332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sldNum" idx="11"/>
          </p:nvPr>
        </p:nvSpPr>
        <p:spPr>
          <a:xfrm>
            <a:off x="655308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D363B4A-BDD8-4546-AD17-CC8B39BA49D3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dt" idx="12"/>
          </p:nvPr>
        </p:nvSpPr>
        <p:spPr>
          <a:xfrm>
            <a:off x="45720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b050">
            <a:alpha val="15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888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ftr" idx="13"/>
          </p:nvPr>
        </p:nvSpPr>
        <p:spPr>
          <a:xfrm>
            <a:off x="3124080" y="6356520"/>
            <a:ext cx="289332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 type="sldNum" idx="14"/>
          </p:nvPr>
        </p:nvSpPr>
        <p:spPr>
          <a:xfrm>
            <a:off x="655308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F848AFD-39DF-4C05-8B18-7EF4F16FBE24}" type="slidenum">
              <a:rPr b="0" lang="en-US" sz="1200" strike="noStrike" u="none">
                <a:solidFill>
                  <a:srgbClr val="8b8b8b"/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 type="dt" idx="15"/>
          </p:nvPr>
        </p:nvSpPr>
        <p:spPr>
          <a:xfrm>
            <a:off x="457200" y="6356520"/>
            <a:ext cx="2131560" cy="36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chart" Target="../charts/chart1.xml"/><Relationship Id="rId2" Type="http://schemas.openxmlformats.org/officeDocument/2006/relationships/slideLayout" Target="../slideLayouts/slideLayout8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b4c7dc">
                <a:alpha val="15000"/>
              </a:srgbClr>
            </a:gs>
            <a:gs pos="100000">
              <a:srgbClr val="ffd7d7">
                <a:alpha val="15000"/>
              </a:srgbClr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Прямоугольник 3"/>
          <p:cNvSpPr/>
          <p:nvPr/>
        </p:nvSpPr>
        <p:spPr>
          <a:xfrm>
            <a:off x="1143000" y="228600"/>
            <a:ext cx="746532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tabLst>
                <a:tab algn="ctr" pos="2970000"/>
                <a:tab algn="r" pos="5940360"/>
              </a:tabLst>
            </a:pPr>
            <a:r>
              <a:rPr b="1" lang="ru-RU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Динамика государственной социальной помощи на основании 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ctr" pos="2970000"/>
                <a:tab algn="r" pos="5940360"/>
              </a:tabLst>
            </a:pPr>
            <a:r>
              <a:rPr b="1" lang="ru-RU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социального контракта по мероприятиям по состоянию 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ctr" pos="2970000"/>
                <a:tab algn="r" pos="5940360"/>
              </a:tabLst>
            </a:pPr>
            <a:r>
              <a:rPr b="1" lang="ru-RU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на 01.07.2025 г. 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19" name="Диаграмма 4"/>
          <p:cNvGraphicFramePr/>
          <p:nvPr/>
        </p:nvGraphicFramePr>
        <p:xfrm>
          <a:off x="720000" y="1800000"/>
          <a:ext cx="7738200" cy="377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1410</TotalTime>
  <Application>LibreOffice/25.2.5.2$Windows_X86_64 LibreOffice_project/03d19516eb2e1dd5d4ccd751a0d6f35f35e08022</Application>
  <AppVersion>15.0000</AppVersion>
  <Words>20</Words>
  <Paragraphs>2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2020-04-02T06:12:32Z</dcterms:created>
  <dc:creator>GlEkonom</dc:creator>
  <dc:description/>
  <dc:language>ru-RU</dc:language>
  <cp:lastModifiedBy/>
  <dcterms:modified xsi:type="dcterms:W3CDTF">2025-10-03T11:33:58Z</dcterms:modified>
  <cp:revision>61</cp:revision>
  <dc:subject/>
  <dc:title>Слайд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Экран (4:3)</vt:lpwstr>
  </property>
  <property fmtid="{D5CDD505-2E9C-101B-9397-08002B2CF9AE}" pid="3" name="Slides">
    <vt:i4>1</vt:i4>
  </property>
</Properties>
</file>