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4" r:id="rId8"/>
    <p:sldMasterId id="2147483666" r:id="rId9"/>
    <p:sldMasterId id="2147483668" r:id="rId10"/>
    <p:sldMasterId id="2147483670" r:id="rId11"/>
    <p:sldMasterId id="2147483672" r:id="rId12"/>
    <p:sldMasterId id="2147483674" r:id="rId13"/>
    <p:sldMasterId id="2147483676" r:id="rId14"/>
    <p:sldMasterId id="2147483678" r:id="rId15"/>
    <p:sldMasterId id="2147483680" r:id="rId16"/>
    <p:sldMasterId id="2147483682" r:id="rId17"/>
    <p:sldMasterId id="2147483684" r:id="rId18"/>
    <p:sldMasterId id="2147483686" r:id="rId19"/>
    <p:sldMasterId id="2147483688" r:id="rId20"/>
    <p:sldMasterId id="2147483690" r:id="rId21"/>
  </p:sldMasterIdLst>
  <p:sldIdLst>
    <p:sldId id="256" r:id="rId22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" Target="slides/slide1.xml"/><Relationship Id="rId23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0"/>
      <c:rotY val="25"/>
      <c:rAngAx val="0"/>
      <c:perspective val="40"/>
    </c:view3D>
    <c:floor>
      <c:spPr>
        <a:solidFill>
          <a:srgbClr val="d9d9d9"/>
        </a:solidFill>
        <a:ln w="0">
          <a:noFill/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План 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numFmt formatCode="General" sourceLinked="0"/>
            <c:txPr>
              <a:bodyPr wrap="squar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Calibri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Преодоление трудной жизненной ситуации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numFmt formatCode="General" sourceLinked="0"/>
            <c:txPr>
              <a:bodyPr wrap="squar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Calibri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Преодоление трудной жизненной ситуации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Calibri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Преодоление трудной жизненной ситуации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shape val="cylinder"/>
        <c:axId val="13153867"/>
        <c:axId val="64023773"/>
        <c:axId val="0"/>
      </c:bar3DChart>
      <c:catAx>
        <c:axId val="13153867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trike="noStrike" u="none">
                <a:solidFill>
                  <a:srgbClr val="000000"/>
                </a:solidFill>
                <a:uFillTx/>
                <a:latin typeface="Calibri"/>
                <a:ea typeface="DejaVu Sans"/>
              </a:defRPr>
            </a:pPr>
          </a:p>
        </c:txPr>
        <c:crossAx val="64023773"/>
        <c:crosses val="autoZero"/>
        <c:auto val="1"/>
        <c:lblAlgn val="ctr"/>
        <c:lblOffset val="100"/>
        <c:noMultiLvlLbl val="0"/>
      </c:catAx>
      <c:valAx>
        <c:axId val="64023773"/>
        <c:scaling>
          <c:orientation val="minMax"/>
          <c:max val="15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trike="noStrike" u="none">
                <a:solidFill>
                  <a:srgbClr val="000000"/>
                </a:solidFill>
                <a:uFillTx/>
                <a:latin typeface="Calibri"/>
                <a:ea typeface="DejaVu Sans"/>
              </a:defRPr>
            </a:pPr>
          </a:p>
        </c:txPr>
        <c:crossAx val="13153867"/>
        <c:crosses val="autoZero"/>
        <c:crossBetween val="between"/>
        <c:majorUnit val="1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737419323530839"/>
          <c:y val="0.0261904761904762"/>
          <c:w val="0.247197554229145"/>
          <c:h val="0.119904761904762"/>
        </c:manualLayout>
      </c:layout>
      <c:overlay val="0"/>
      <c:spPr>
        <a:solidFill>
          <a:srgbClr val="dee6ef"/>
        </a:solidFill>
        <a:ln w="0">
          <a:noFill/>
        </a:ln>
      </c:spPr>
      <c:txPr>
        <a:bodyPr/>
        <a:lstStyle/>
        <a:p>
          <a:pPr>
            <a:defRPr b="0" sz="1000" strike="noStrike" u="none">
              <a:solidFill>
                <a:srgbClr val="000000"/>
              </a:solidFill>
              <a:uFillTx/>
              <a:latin typeface="Calibri"/>
              <a:ea typeface="DejaVu Sans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2700178-26EF-4DFF-B48F-9B4B7975C3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35D9859F-E74A-44C2-BC1C-44CE2CA957C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Обычный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4DB542B-8F6A-4B57-9F89-95FFC4E261F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Обычны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6D8B9161-7494-4D48-A0F7-5362D6E6CC6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Обычны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FDBF7881-C73D-46B9-80DB-F4EDDC30A8E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Обычный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2AA5ADB1-40FE-4A3B-918B-CC89395055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Обычный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3C06EAE3-CE24-48DE-A4FB-D790B12D5AB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Обычный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05AD08A8-2F93-4F84-8BB1-F4D7F1F5738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Обычный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BBE7A321-BD17-4704-A26C-44DF95C1A8D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B082719A-7554-4292-816B-D9161BD4C0F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4"/>
          </p:nvPr>
        </p:nvSpPr>
        <p:spPr/>
        <p:txBody>
          <a:bodyPr/>
          <a:p>
            <a:fld id="{5B657D81-E278-491F-9EF0-3AA92247B9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14FC6E3-F4AF-46FB-ADDC-95C7F8A93CE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7"/>
          </p:nvPr>
        </p:nvSpPr>
        <p:spPr/>
        <p:txBody>
          <a:bodyPr/>
          <a:p>
            <a:fld id="{AF9754FA-096C-4964-9D92-1C16122033F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0"/>
          </p:nvPr>
        </p:nvSpPr>
        <p:spPr/>
        <p:txBody>
          <a:bodyPr/>
          <a:p>
            <a:fld id="{0A440933-CBEE-4E89-B715-98063EF73A0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3"/>
          </p:nvPr>
        </p:nvSpPr>
        <p:spPr/>
        <p:txBody>
          <a:bodyPr/>
          <a:p>
            <a:fld id="{C626BD9F-51F5-48F7-9C1F-B09B7F24B4A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6"/>
          </p:nvPr>
        </p:nvSpPr>
        <p:spPr/>
        <p:txBody>
          <a:bodyPr/>
          <a:p>
            <a:fld id="{FC96DCCF-D63E-4EB1-99A9-13D5F46A49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9"/>
          </p:nvPr>
        </p:nvSpPr>
        <p:spPr/>
        <p:txBody>
          <a:bodyPr/>
          <a:p>
            <a:fld id="{B9DEE318-4310-4E6C-AF00-B2EE3BBCB8E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81EC5A2-6903-497D-9FC1-1DA58C70F5C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BB9243A-5007-42F0-BA00-1173B62D8ED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C1E7A191-2DAA-4027-8294-767A2807A92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EFAD872A-D19B-4D54-8F30-D73A0B7705B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CE52CD1F-E83C-45EE-A4C6-0A4214C6340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E3FBF752-026F-49B3-B277-4EAC1A98E2F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Обыч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10F35F87-95BC-4895-8328-83D0C5C0A8C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4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5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6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7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8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9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20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21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22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23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1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2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3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A0D00E6-1B55-4FF6-A6FB-ABCFCAAE6F06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ftr" idx="28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sldNum" idx="29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4AD2D4D-2663-41BA-A28C-222B6D2383D1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dt" idx="30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ftr" idx="31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32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BFA385A-0D2A-4A6C-9767-09496242D03A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dt" idx="33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ftr" idx="34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sldNum" idx="35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2300BDB-B9C3-4A16-8B91-AB21E058D123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dt" idx="36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ftr" idx="37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sldNum" idx="38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ECAFD65-999A-4944-AE7B-7D9894DF1C67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dt" idx="39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ftr" idx="40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sldNum" idx="41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6BB9651-7827-4B32-89CF-9BFE4C4C9519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dt" idx="42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ftr" idx="43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sldNum" idx="44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F0201E3-E590-49C9-84D1-99706925AFB9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dt" idx="45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ftr" idx="46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sldNum" idx="47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528C244-E04C-4341-9B99-EEE7519303B2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dt" idx="48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ftr" idx="49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sldNum" idx="50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AA509AE-EE2B-499C-906F-0D3650BE2012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dt" idx="51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ftr" idx="52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sldNum" idx="53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DA7EF51-18D1-4CBE-9E9E-4EE45E0DC34E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dt" idx="54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4" name="PlaceHolder 5"/>
          <p:cNvSpPr>
            <a:spLocks noGrp="1"/>
          </p:cNvSpPr>
          <p:nvPr>
            <p:ph type="ftr" idx="55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75" name="PlaceHolder 6"/>
          <p:cNvSpPr>
            <a:spLocks noGrp="1"/>
          </p:cNvSpPr>
          <p:nvPr>
            <p:ph type="sldNum" idx="56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891584C-11C9-4B36-AE49-03B4B17C3322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76" name="PlaceHolder 7"/>
          <p:cNvSpPr>
            <a:spLocks noGrp="1"/>
          </p:cNvSpPr>
          <p:nvPr>
            <p:ph type="dt" idx="57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0001C0E-346A-4054-982C-F36889F24E94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" name="PlaceHolder 6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PlaceHolder 5"/>
          <p:cNvSpPr>
            <a:spLocks noGrp="1"/>
          </p:cNvSpPr>
          <p:nvPr>
            <p:ph type="ftr" idx="58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86" name="PlaceHolder 6"/>
          <p:cNvSpPr>
            <a:spLocks noGrp="1"/>
          </p:cNvSpPr>
          <p:nvPr>
            <p:ph type="sldNum" idx="59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1E4BA88-4EDE-4D10-B434-5346619C3717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87" name="PlaceHolder 7"/>
          <p:cNvSpPr>
            <a:spLocks noGrp="1"/>
          </p:cNvSpPr>
          <p:nvPr>
            <p:ph type="dt" idx="60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" name="PlaceHolder 6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26" name="PlaceHolder 7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71F35EE-D864-493B-9574-E0B935AEE715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27" name="PlaceHolder 8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ftr" idx="10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ldNum" idx="11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C763ABA-77CF-4FB9-8EC6-B9FB7D5B017E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dt" idx="12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 idx="13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 idx="14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C8B9803-43FE-45BD-9F2B-E19D456A31CF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dt" idx="15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ftr" idx="16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ldNum" idx="17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5B04577-D281-46B6-9B2C-F6AA1CE10474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dt" idx="18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  <p:sldLayoutId id="2147483660" r:id="rId3"/>
    <p:sldLayoutId id="2147483661" r:id="rId4"/>
    <p:sldLayoutId id="2147483662" r:id="rId5"/>
    <p:sldLayoutId id="2147483663" r:id="rId6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ftr" idx="19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sldNum" idx="20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F6D9D10-0BF2-4BA7-8680-DE6DB42F500A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dt" idx="21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 idx="22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 idx="23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EE42C9B-2271-4F32-948D-D116A62F8F76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dt" idx="24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ftr" idx="25"/>
          </p:nvPr>
        </p:nvSpPr>
        <p:spPr>
          <a:xfrm>
            <a:off x="3124080" y="6356520"/>
            <a:ext cx="28936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sldNum" idx="26"/>
          </p:nvPr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5833708-68CB-4F02-9D3C-ECF73778D1BC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97" name="PlaceHolder 8"/>
          <p:cNvSpPr>
            <a:spLocks noGrp="1"/>
          </p:cNvSpPr>
          <p:nvPr>
            <p:ph type="dt" idx="27"/>
          </p:nvPr>
        </p:nvSpPr>
        <p:spPr>
          <a:xfrm>
            <a:off x="45720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c7dc">
                <a:alpha val="15000"/>
              </a:srgbClr>
            </a:gs>
            <a:gs pos="100000">
              <a:srgbClr val="ffd7d7">
                <a:alpha val="15000"/>
              </a:srgbClr>
            </a:gs>
          </a:gsLst>
          <a:path path="rect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Прямоугольник 3"/>
          <p:cNvSpPr/>
          <p:nvPr/>
        </p:nvSpPr>
        <p:spPr>
          <a:xfrm>
            <a:off x="1143000" y="228600"/>
            <a:ext cx="746568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ctr" pos="2970000"/>
                <a:tab algn="r" pos="594036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Динамика государственной социальной помощи на основании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ctr" pos="2970000"/>
                <a:tab algn="r" pos="594036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социального контракта по мероприятиям по состоянию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ctr" pos="2970000"/>
                <a:tab algn="r" pos="594036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на 01.07.2025 г.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93" name="Диаграмма 4"/>
          <p:cNvGraphicFramePr/>
          <p:nvPr/>
        </p:nvGraphicFramePr>
        <p:xfrm>
          <a:off x="720000" y="1800000"/>
          <a:ext cx="7738560" cy="377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1409</TotalTime>
  <Application>LibreOffice/24.8.7.2$Windows_X86_64 LibreOffice_project/e07d0a63a46349d29051da79b1fde8160bab2a89</Application>
  <AppVersion>15.0000</AppVersion>
  <Words>20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2020-04-02T06:12:32Z</dcterms:created>
  <dc:creator>GlEkonom</dc:creator>
  <dc:description/>
  <dc:language>ru-RU</dc:language>
  <cp:lastModifiedBy/>
  <dcterms:modified xsi:type="dcterms:W3CDTF">2025-07-02T15:37:00Z</dcterms:modified>
  <cp:revision>60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</vt:i4>
  </property>
</Properties>
</file>