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en-US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</a:t>
                    </a:r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23407770"/>
        <c:axId val="57456743"/>
      </c:barChart>
      <c:catAx>
        <c:axId val="2340777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57456743"/>
        <c:crosses val="autoZero"/>
        <c:auto val="1"/>
        <c:lblAlgn val="ctr"/>
        <c:lblOffset val="100"/>
        <c:noMultiLvlLbl val="0"/>
      </c:catAx>
      <c:valAx>
        <c:axId val="57456743"/>
        <c:scaling>
          <c:orientation val="minMax"/>
          <c:max val="15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23407770"/>
        <c:crosses val="autoZero"/>
        <c:crossBetween val="between"/>
        <c:majorUnit val="1"/>
      </c:valAx>
      <c:spPr>
        <a:noFill/>
        <a:ln w="0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"/>
          <c:y val="0.864172915885514"/>
          <c:w val="0.373494276757072"/>
          <c:h val="0.132048495242134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b="0" sz="11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249164-98DA-4CEE-9EA3-90D1B2DE52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6E33A3-79D9-4D20-B19B-E295FA5B88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408BC2-3501-43EC-875D-333F8248CEF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B20E8D-93A7-41DA-A38E-A47CECE971B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B61404-0747-4B81-87C9-07539AEFA3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0AECAB-F38F-435C-8C27-F1DB1BCBB5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166B3C-B3D9-4A7E-8C86-DEE255B1373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694336-3A5E-4718-90F1-BF738BAB6A2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A1104A-BE37-4AAD-ACE7-4CAC41F0BC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F055ED-152F-4D7D-91A3-6B41034554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710431-B554-4B6B-8AC2-6AEDAE04C7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13D06E-17CA-478D-9B9F-330EE4B015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5BEB611-4522-4C7F-B2D2-B96C588807F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"/>
          <p:cNvSpPr/>
          <p:nvPr/>
        </p:nvSpPr>
        <p:spPr>
          <a:xfrm>
            <a:off x="1143000" y="228600"/>
            <a:ext cx="746712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Динамика государственной социальной помощи на основании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социального контракта по мероприятиям за 4 квартал 2023 года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(заключено контрактов)</a:t>
            </a: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40" name="Диаграмма 4"/>
          <p:cNvGraphicFramePr/>
          <p:nvPr/>
        </p:nvGraphicFramePr>
        <p:xfrm>
          <a:off x="990720" y="1066680"/>
          <a:ext cx="7391160" cy="207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1" name="Picture 2" descr="C:\Users\GlEkonom\Desktop\Документы\Бедность снижение СОЦИАЛЬНЫЙ КОНТРАКТ\2023\Памятки\ИНФОРГРАФИКА 2023.jpeg"/>
          <p:cNvPicPr/>
          <p:nvPr/>
        </p:nvPicPr>
        <p:blipFill>
          <a:blip r:embed="rId2"/>
          <a:stretch/>
        </p:blipFill>
        <p:spPr>
          <a:xfrm>
            <a:off x="380880" y="3124080"/>
            <a:ext cx="8497800" cy="358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468</TotalTime>
  <Application>LibreOffice/7.3.3.2$Windows_X86_64 LibreOffice_project/d1d0ea68f081ee2800a922cac8f79445e4603348</Application>
  <AppVersion>15.0000</AppVersion>
  <Words>28</Words>
  <Paragraphs>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2020-04-02T06:12:32Z</dcterms:created>
  <dc:creator>GlEkonom</dc:creator>
  <dc:description/>
  <dc:language>ru-RU</dc:language>
  <cp:lastModifiedBy/>
  <dcterms:modified xsi:type="dcterms:W3CDTF">2024-02-29T15:54:59Z</dcterms:modified>
  <cp:revision>70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</vt:i4>
  </property>
</Properties>
</file>