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74656"/>
        <c:axId val="100776192"/>
      </c:barChart>
      <c:catAx>
        <c:axId val="1007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0776192"/>
        <c:crosses val="autoZero"/>
        <c:auto val="1"/>
        <c:lblAlgn val="ctr"/>
        <c:lblOffset val="100"/>
        <c:noMultiLvlLbl val="0"/>
      </c:catAx>
      <c:valAx>
        <c:axId val="100776192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100774656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smtClean="0">
                <a:ea typeface="Calibri"/>
                <a:cs typeface="Times New Roman"/>
              </a:rPr>
              <a:t>за </a:t>
            </a:r>
            <a:r>
              <a:rPr lang="ru-RU" b="1" smtClean="0">
                <a:ea typeface="Calibri"/>
                <a:cs typeface="Times New Roman"/>
              </a:rPr>
              <a:t>2022 год</a:t>
            </a: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smtClean="0">
                <a:ea typeface="Calibri"/>
                <a:cs typeface="Times New Roman"/>
              </a:rPr>
              <a:t> </a:t>
            </a:r>
            <a:r>
              <a:rPr lang="ru-RU" b="1" dirty="0" smtClean="0">
                <a:ea typeface="Calibri"/>
                <a:cs typeface="Times New Roman"/>
              </a:rPr>
              <a:t>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9463726"/>
              </p:ext>
            </p:extLst>
          </p:nvPr>
        </p:nvGraphicFramePr>
        <p:xfrm>
          <a:off x="990600" y="1066802"/>
          <a:ext cx="7391400" cy="207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GlEkonom\Desktop\Документы\Бедность снижение СОЦИАЛЬНЫЙ КОНТРАКТ\2022\Памятки\Изменения выплат с 01 июня 2022\Инфографика соц контракт с 01.06.20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44795"/>
            <a:ext cx="8991600" cy="363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460</TotalTime>
  <Words>20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63</cp:revision>
  <dcterms:created xsi:type="dcterms:W3CDTF">2020-04-02T06:12:32Z</dcterms:created>
  <dcterms:modified xsi:type="dcterms:W3CDTF">2022-12-26T00:42:54Z</dcterms:modified>
</cp:coreProperties>
</file>