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8D8"/>
    <a:srgbClr val="F9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5-4547-B921-5BCBE95D1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85-4547-B921-5BCBE95D1C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85-4547-B921-5BCBE95D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15072"/>
        <c:axId val="86806528"/>
      </c:barChart>
      <c:catAx>
        <c:axId val="8451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06528"/>
        <c:crosses val="autoZero"/>
        <c:auto val="1"/>
        <c:lblAlgn val="ctr"/>
        <c:lblOffset val="100"/>
        <c:noMultiLvlLbl val="0"/>
      </c:catAx>
      <c:valAx>
        <c:axId val="86806528"/>
        <c:scaling>
          <c:orientation val="minMax"/>
          <c:max val="1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84515072"/>
        <c:crosses val="autoZero"/>
        <c:crossBetween val="between"/>
        <c:maj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41"/>
          <c:y val="0.86417291588551426"/>
          <c:w val="0.37349427675707197"/>
          <c:h val="0.1320484952421337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almdr.ru/sites/default/files/download/ekonom/2021/if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2958"/>
            <a:ext cx="9143999" cy="341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3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Д</a:t>
            </a:r>
            <a:r>
              <a:rPr lang="ru-RU" b="1" dirty="0" smtClean="0">
                <a:ea typeface="Calibri"/>
                <a:cs typeface="Times New Roman"/>
              </a:rPr>
              <a:t>инамика государственной социальной помощи </a:t>
            </a:r>
            <a:r>
              <a:rPr lang="ru-RU" b="1" dirty="0">
                <a:ea typeface="Calibri"/>
                <a:cs typeface="Times New Roman"/>
              </a:rPr>
              <a:t>на основании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социального контракта по мероприятиям </a:t>
            </a:r>
            <a:r>
              <a:rPr lang="ru-RU" b="1" dirty="0" smtClean="0">
                <a:ea typeface="Calibri"/>
                <a:cs typeface="Times New Roman"/>
              </a:rPr>
              <a:t>по состоянию </a:t>
            </a:r>
            <a:r>
              <a:rPr lang="ru-RU" b="1" dirty="0" smtClean="0">
                <a:ea typeface="Calibri"/>
                <a:cs typeface="Times New Roman"/>
              </a:rPr>
              <a:t>за 2021 </a:t>
            </a:r>
            <a:r>
              <a:rPr lang="ru-RU" b="1" dirty="0" smtClean="0">
                <a:ea typeface="Calibri"/>
                <a:cs typeface="Times New Roman"/>
              </a:rPr>
              <a:t>г. (заключено контрактов)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64462593"/>
              </p:ext>
            </p:extLst>
          </p:nvPr>
        </p:nvGraphicFramePr>
        <p:xfrm>
          <a:off x="990600" y="1066801"/>
          <a:ext cx="72390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429</TotalTime>
  <Words>20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GlEkonom</dc:creator>
  <cp:lastModifiedBy>GlEkonom</cp:lastModifiedBy>
  <cp:revision>57</cp:revision>
  <dcterms:created xsi:type="dcterms:W3CDTF">2020-04-02T06:12:32Z</dcterms:created>
  <dcterms:modified xsi:type="dcterms:W3CDTF">2022-01-10T01:28:14Z</dcterms:modified>
</cp:coreProperties>
</file>