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65" r:id="rId5"/>
    <p:sldId id="266" r:id="rId6"/>
    <p:sldId id="269" r:id="rId7"/>
    <p:sldId id="277" r:id="rId8"/>
    <p:sldId id="270" r:id="rId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110" d="100"/>
          <a:sy n="110" d="100"/>
        </p:scale>
        <p:origin x="-16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8B7AB-40CE-4E54-8D1E-E63D19A3398C}" type="doc">
      <dgm:prSet loTypeId="urn:microsoft.com/office/officeart/2005/8/layout/orgChart1" loCatId="hierarchy" qsTypeId="urn:microsoft.com/office/officeart/2005/8/quickstyle/3d5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A539BD9-9FCA-4795-9A7A-EE9EE254A656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Федеральное собрание</a:t>
          </a:r>
          <a:endParaRPr lang="ru-RU" dirty="0"/>
        </a:p>
      </dgm:t>
    </dgm:pt>
    <dgm:pt modelId="{0FA1AEAF-5B47-4D85-ADA9-CA17C4819648}" type="parTrans" cxnId="{D053E5B5-FCA0-446C-920B-C13F8E976715}">
      <dgm:prSet/>
      <dgm:spPr/>
      <dgm:t>
        <a:bodyPr/>
        <a:lstStyle/>
        <a:p>
          <a:endParaRPr lang="ru-RU"/>
        </a:p>
      </dgm:t>
    </dgm:pt>
    <dgm:pt modelId="{0160BD37-467D-43D6-8D17-28F7279259CA}" type="sibTrans" cxnId="{D053E5B5-FCA0-446C-920B-C13F8E976715}">
      <dgm:prSet/>
      <dgm:spPr/>
      <dgm:t>
        <a:bodyPr/>
        <a:lstStyle/>
        <a:p>
          <a:endParaRPr lang="ru-RU"/>
        </a:p>
      </dgm:t>
    </dgm:pt>
    <dgm:pt modelId="{371853E8-5852-4711-986F-2C2A90F72EC6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Государственная дума</a:t>
          </a:r>
          <a:endParaRPr lang="ru-RU" dirty="0"/>
        </a:p>
      </dgm:t>
    </dgm:pt>
    <dgm:pt modelId="{39608A2B-A215-4593-8056-4F7C0941794F}" type="parTrans" cxnId="{7674D2BD-A071-436B-A453-28A50BB13EE6}">
      <dgm:prSet/>
      <dgm:spPr/>
      <dgm:t>
        <a:bodyPr/>
        <a:lstStyle/>
        <a:p>
          <a:endParaRPr lang="ru-RU"/>
        </a:p>
      </dgm:t>
    </dgm:pt>
    <dgm:pt modelId="{E670D77B-23CF-4DC0-BA45-78CCCDCC84A5}" type="sibTrans" cxnId="{7674D2BD-A071-436B-A453-28A50BB13EE6}">
      <dgm:prSet/>
      <dgm:spPr/>
      <dgm:t>
        <a:bodyPr/>
        <a:lstStyle/>
        <a:p>
          <a:endParaRPr lang="ru-RU"/>
        </a:p>
      </dgm:t>
    </dgm:pt>
    <dgm:pt modelId="{257D65DD-EC03-40A9-AE14-7609908F5A4D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Совет Федерации</a:t>
          </a:r>
          <a:endParaRPr lang="ru-RU" dirty="0"/>
        </a:p>
      </dgm:t>
    </dgm:pt>
    <dgm:pt modelId="{470CD1D2-9F43-44BB-8650-EB62EF62E687}" type="parTrans" cxnId="{97413A02-742F-4A24-B5E3-420D7E58E9E7}">
      <dgm:prSet/>
      <dgm:spPr/>
      <dgm:t>
        <a:bodyPr/>
        <a:lstStyle/>
        <a:p>
          <a:endParaRPr lang="ru-RU"/>
        </a:p>
      </dgm:t>
    </dgm:pt>
    <dgm:pt modelId="{E20F633C-E483-4E52-B420-32D16AF9B42C}" type="sibTrans" cxnId="{97413A02-742F-4A24-B5E3-420D7E58E9E7}">
      <dgm:prSet/>
      <dgm:spPr/>
      <dgm:t>
        <a:bodyPr/>
        <a:lstStyle/>
        <a:p>
          <a:endParaRPr lang="ru-RU"/>
        </a:p>
      </dgm:t>
    </dgm:pt>
    <dgm:pt modelId="{F67FA205-71C9-4EF7-B0AC-678D6C68ACD5}" type="pres">
      <dgm:prSet presAssocID="{3798B7AB-40CE-4E54-8D1E-E63D19A339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3F941D-84A6-404D-A421-CCCB225A8270}" type="pres">
      <dgm:prSet presAssocID="{CA539BD9-9FCA-4795-9A7A-EE9EE254A656}" presName="hierRoot1" presStyleCnt="0">
        <dgm:presLayoutVars>
          <dgm:hierBranch val="init"/>
        </dgm:presLayoutVars>
      </dgm:prSet>
      <dgm:spPr/>
    </dgm:pt>
    <dgm:pt modelId="{799C1989-32B1-49DF-A8C3-E9320EAFAEE1}" type="pres">
      <dgm:prSet presAssocID="{CA539BD9-9FCA-4795-9A7A-EE9EE254A656}" presName="rootComposite1" presStyleCnt="0"/>
      <dgm:spPr/>
    </dgm:pt>
    <dgm:pt modelId="{E353B9BD-28DE-4B16-B9A1-27464BA1D0EC}" type="pres">
      <dgm:prSet presAssocID="{CA539BD9-9FCA-4795-9A7A-EE9EE254A656}" presName="rootText1" presStyleLbl="node0" presStyleIdx="0" presStyleCnt="1" custLinFactNeighborX="-9329" custLinFactNeighborY="-20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C91E86-D702-4E01-8D9C-EF081E54832E}" type="pres">
      <dgm:prSet presAssocID="{CA539BD9-9FCA-4795-9A7A-EE9EE254A65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F3C813-662B-4D38-9B75-7888C9711E54}" type="pres">
      <dgm:prSet presAssocID="{CA539BD9-9FCA-4795-9A7A-EE9EE254A656}" presName="hierChild2" presStyleCnt="0"/>
      <dgm:spPr/>
    </dgm:pt>
    <dgm:pt modelId="{1ACF3657-BD5C-4F3C-9363-73D90E5A5A45}" type="pres">
      <dgm:prSet presAssocID="{39608A2B-A215-4593-8056-4F7C0941794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DB466C5-3675-4B5F-83D2-16891FFCEA69}" type="pres">
      <dgm:prSet presAssocID="{371853E8-5852-4711-986F-2C2A90F72EC6}" presName="hierRoot2" presStyleCnt="0">
        <dgm:presLayoutVars>
          <dgm:hierBranch val="init"/>
        </dgm:presLayoutVars>
      </dgm:prSet>
      <dgm:spPr/>
    </dgm:pt>
    <dgm:pt modelId="{7A76A862-72E2-422F-B87F-08C90490628C}" type="pres">
      <dgm:prSet presAssocID="{371853E8-5852-4711-986F-2C2A90F72EC6}" presName="rootComposite" presStyleCnt="0"/>
      <dgm:spPr/>
    </dgm:pt>
    <dgm:pt modelId="{6092E3E6-58A5-4555-89E1-94F3D8642D57}" type="pres">
      <dgm:prSet presAssocID="{371853E8-5852-4711-986F-2C2A90F72EC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3EBB3B-9610-4345-8EEA-F0B8E71433BB}" type="pres">
      <dgm:prSet presAssocID="{371853E8-5852-4711-986F-2C2A90F72EC6}" presName="rootConnector" presStyleLbl="node2" presStyleIdx="0" presStyleCnt="2"/>
      <dgm:spPr/>
      <dgm:t>
        <a:bodyPr/>
        <a:lstStyle/>
        <a:p>
          <a:endParaRPr lang="ru-RU"/>
        </a:p>
      </dgm:t>
    </dgm:pt>
    <dgm:pt modelId="{2EF07029-2F18-43D7-831A-9749B1CA76ED}" type="pres">
      <dgm:prSet presAssocID="{371853E8-5852-4711-986F-2C2A90F72EC6}" presName="hierChild4" presStyleCnt="0"/>
      <dgm:spPr/>
    </dgm:pt>
    <dgm:pt modelId="{66252BAF-66FC-43B9-83AE-7844264C0724}" type="pres">
      <dgm:prSet presAssocID="{371853E8-5852-4711-986F-2C2A90F72EC6}" presName="hierChild5" presStyleCnt="0"/>
      <dgm:spPr/>
    </dgm:pt>
    <dgm:pt modelId="{58CAC57D-002B-4D7B-818A-5624F1D3EA9A}" type="pres">
      <dgm:prSet presAssocID="{470CD1D2-9F43-44BB-8650-EB62EF62E68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47C4CCD-749B-4CCD-BB25-26E4D1A72329}" type="pres">
      <dgm:prSet presAssocID="{257D65DD-EC03-40A9-AE14-7609908F5A4D}" presName="hierRoot2" presStyleCnt="0">
        <dgm:presLayoutVars>
          <dgm:hierBranch val="init"/>
        </dgm:presLayoutVars>
      </dgm:prSet>
      <dgm:spPr/>
    </dgm:pt>
    <dgm:pt modelId="{2618C8C0-E922-4680-80B0-CD5BCB1FEF82}" type="pres">
      <dgm:prSet presAssocID="{257D65DD-EC03-40A9-AE14-7609908F5A4D}" presName="rootComposite" presStyleCnt="0"/>
      <dgm:spPr/>
    </dgm:pt>
    <dgm:pt modelId="{2B719C9C-E008-422C-8CD4-BE06C0872F2F}" type="pres">
      <dgm:prSet presAssocID="{257D65DD-EC03-40A9-AE14-7609908F5A4D}" presName="rootText" presStyleLbl="node2" presStyleIdx="1" presStyleCnt="2" custLinFactNeighborX="-3559" custLinFactNeighborY="-1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A045B0-DBD5-4E55-A344-3EBF7D0A70A7}" type="pres">
      <dgm:prSet presAssocID="{257D65DD-EC03-40A9-AE14-7609908F5A4D}" presName="rootConnector" presStyleLbl="node2" presStyleIdx="1" presStyleCnt="2"/>
      <dgm:spPr/>
      <dgm:t>
        <a:bodyPr/>
        <a:lstStyle/>
        <a:p>
          <a:endParaRPr lang="ru-RU"/>
        </a:p>
      </dgm:t>
    </dgm:pt>
    <dgm:pt modelId="{A761C339-ABF1-435D-B51E-AA7AA07C274D}" type="pres">
      <dgm:prSet presAssocID="{257D65DD-EC03-40A9-AE14-7609908F5A4D}" presName="hierChild4" presStyleCnt="0"/>
      <dgm:spPr/>
    </dgm:pt>
    <dgm:pt modelId="{675E80A4-F5B8-4F87-BB03-E75C902D3222}" type="pres">
      <dgm:prSet presAssocID="{257D65DD-EC03-40A9-AE14-7609908F5A4D}" presName="hierChild5" presStyleCnt="0"/>
      <dgm:spPr/>
    </dgm:pt>
    <dgm:pt modelId="{C16A5FBE-F02B-4E9D-A022-BEF30B162795}" type="pres">
      <dgm:prSet presAssocID="{CA539BD9-9FCA-4795-9A7A-EE9EE254A656}" presName="hierChild3" presStyleCnt="0"/>
      <dgm:spPr/>
    </dgm:pt>
  </dgm:ptLst>
  <dgm:cxnLst>
    <dgm:cxn modelId="{C1EE3493-818E-4F94-A511-C1C04818588E}" type="presOf" srcId="{470CD1D2-9F43-44BB-8650-EB62EF62E687}" destId="{58CAC57D-002B-4D7B-818A-5624F1D3EA9A}" srcOrd="0" destOrd="0" presId="urn:microsoft.com/office/officeart/2005/8/layout/orgChart1"/>
    <dgm:cxn modelId="{B16A573E-60C2-4B4F-B82D-E36CAB6938F0}" type="presOf" srcId="{371853E8-5852-4711-986F-2C2A90F72EC6}" destId="{6092E3E6-58A5-4555-89E1-94F3D8642D57}" srcOrd="0" destOrd="0" presId="urn:microsoft.com/office/officeart/2005/8/layout/orgChart1"/>
    <dgm:cxn modelId="{842111D7-8365-4BB9-A079-A4C2EFE3D67D}" type="presOf" srcId="{CA539BD9-9FCA-4795-9A7A-EE9EE254A656}" destId="{E353B9BD-28DE-4B16-B9A1-27464BA1D0EC}" srcOrd="0" destOrd="0" presId="urn:microsoft.com/office/officeart/2005/8/layout/orgChart1"/>
    <dgm:cxn modelId="{9446F041-C5F9-49D7-90F8-E5A81B782232}" type="presOf" srcId="{3798B7AB-40CE-4E54-8D1E-E63D19A3398C}" destId="{F67FA205-71C9-4EF7-B0AC-678D6C68ACD5}" srcOrd="0" destOrd="0" presId="urn:microsoft.com/office/officeart/2005/8/layout/orgChart1"/>
    <dgm:cxn modelId="{97413A02-742F-4A24-B5E3-420D7E58E9E7}" srcId="{CA539BD9-9FCA-4795-9A7A-EE9EE254A656}" destId="{257D65DD-EC03-40A9-AE14-7609908F5A4D}" srcOrd="1" destOrd="0" parTransId="{470CD1D2-9F43-44BB-8650-EB62EF62E687}" sibTransId="{E20F633C-E483-4E52-B420-32D16AF9B42C}"/>
    <dgm:cxn modelId="{D9C74C80-2543-437E-8670-606A157E9D6A}" type="presOf" srcId="{39608A2B-A215-4593-8056-4F7C0941794F}" destId="{1ACF3657-BD5C-4F3C-9363-73D90E5A5A45}" srcOrd="0" destOrd="0" presId="urn:microsoft.com/office/officeart/2005/8/layout/orgChart1"/>
    <dgm:cxn modelId="{FC3E0B16-4508-48B3-9BBD-AF56165448B6}" type="presOf" srcId="{257D65DD-EC03-40A9-AE14-7609908F5A4D}" destId="{2B719C9C-E008-422C-8CD4-BE06C0872F2F}" srcOrd="0" destOrd="0" presId="urn:microsoft.com/office/officeart/2005/8/layout/orgChart1"/>
    <dgm:cxn modelId="{71DEA433-BFF1-44EE-AA69-E13A2FAABA3C}" type="presOf" srcId="{CA539BD9-9FCA-4795-9A7A-EE9EE254A656}" destId="{F9C91E86-D702-4E01-8D9C-EF081E54832E}" srcOrd="1" destOrd="0" presId="urn:microsoft.com/office/officeart/2005/8/layout/orgChart1"/>
    <dgm:cxn modelId="{7674D2BD-A071-436B-A453-28A50BB13EE6}" srcId="{CA539BD9-9FCA-4795-9A7A-EE9EE254A656}" destId="{371853E8-5852-4711-986F-2C2A90F72EC6}" srcOrd="0" destOrd="0" parTransId="{39608A2B-A215-4593-8056-4F7C0941794F}" sibTransId="{E670D77B-23CF-4DC0-BA45-78CCCDCC84A5}"/>
    <dgm:cxn modelId="{D053E5B5-FCA0-446C-920B-C13F8E976715}" srcId="{3798B7AB-40CE-4E54-8D1E-E63D19A3398C}" destId="{CA539BD9-9FCA-4795-9A7A-EE9EE254A656}" srcOrd="0" destOrd="0" parTransId="{0FA1AEAF-5B47-4D85-ADA9-CA17C4819648}" sibTransId="{0160BD37-467D-43D6-8D17-28F7279259CA}"/>
    <dgm:cxn modelId="{84B83D9B-90F4-473E-8DFF-E71A0443B05A}" type="presOf" srcId="{257D65DD-EC03-40A9-AE14-7609908F5A4D}" destId="{80A045B0-DBD5-4E55-A344-3EBF7D0A70A7}" srcOrd="1" destOrd="0" presId="urn:microsoft.com/office/officeart/2005/8/layout/orgChart1"/>
    <dgm:cxn modelId="{96CE1003-396D-4426-8FFF-C53D49EEEC0D}" type="presOf" srcId="{371853E8-5852-4711-986F-2C2A90F72EC6}" destId="{C33EBB3B-9610-4345-8EEA-F0B8E71433BB}" srcOrd="1" destOrd="0" presId="urn:microsoft.com/office/officeart/2005/8/layout/orgChart1"/>
    <dgm:cxn modelId="{07C86907-D211-4EE8-BB9A-4B2AF81AB4B2}" type="presParOf" srcId="{F67FA205-71C9-4EF7-B0AC-678D6C68ACD5}" destId="{E33F941D-84A6-404D-A421-CCCB225A8270}" srcOrd="0" destOrd="0" presId="urn:microsoft.com/office/officeart/2005/8/layout/orgChart1"/>
    <dgm:cxn modelId="{FD0A4D50-1B0E-470E-BE1B-38A4A24BB1CF}" type="presParOf" srcId="{E33F941D-84A6-404D-A421-CCCB225A8270}" destId="{799C1989-32B1-49DF-A8C3-E9320EAFAEE1}" srcOrd="0" destOrd="0" presId="urn:microsoft.com/office/officeart/2005/8/layout/orgChart1"/>
    <dgm:cxn modelId="{0D28146C-86E9-4540-B094-448B70D3A368}" type="presParOf" srcId="{799C1989-32B1-49DF-A8C3-E9320EAFAEE1}" destId="{E353B9BD-28DE-4B16-B9A1-27464BA1D0EC}" srcOrd="0" destOrd="0" presId="urn:microsoft.com/office/officeart/2005/8/layout/orgChart1"/>
    <dgm:cxn modelId="{4A62B0D6-B10B-4458-9412-0EC5A93701E1}" type="presParOf" srcId="{799C1989-32B1-49DF-A8C3-E9320EAFAEE1}" destId="{F9C91E86-D702-4E01-8D9C-EF081E54832E}" srcOrd="1" destOrd="0" presId="urn:microsoft.com/office/officeart/2005/8/layout/orgChart1"/>
    <dgm:cxn modelId="{0EC00380-4CD4-4D0E-9B9F-C9D8D75BD87A}" type="presParOf" srcId="{E33F941D-84A6-404D-A421-CCCB225A8270}" destId="{4DF3C813-662B-4D38-9B75-7888C9711E54}" srcOrd="1" destOrd="0" presId="urn:microsoft.com/office/officeart/2005/8/layout/orgChart1"/>
    <dgm:cxn modelId="{DBA44B70-B33E-4085-891B-2D9CEAEB61D4}" type="presParOf" srcId="{4DF3C813-662B-4D38-9B75-7888C9711E54}" destId="{1ACF3657-BD5C-4F3C-9363-73D90E5A5A45}" srcOrd="0" destOrd="0" presId="urn:microsoft.com/office/officeart/2005/8/layout/orgChart1"/>
    <dgm:cxn modelId="{8636B611-BEB9-459D-9376-8F239BD1204B}" type="presParOf" srcId="{4DF3C813-662B-4D38-9B75-7888C9711E54}" destId="{7DB466C5-3675-4B5F-83D2-16891FFCEA69}" srcOrd="1" destOrd="0" presId="urn:microsoft.com/office/officeart/2005/8/layout/orgChart1"/>
    <dgm:cxn modelId="{6178C16A-6F03-4147-974E-905445DD070B}" type="presParOf" srcId="{7DB466C5-3675-4B5F-83D2-16891FFCEA69}" destId="{7A76A862-72E2-422F-B87F-08C90490628C}" srcOrd="0" destOrd="0" presId="urn:microsoft.com/office/officeart/2005/8/layout/orgChart1"/>
    <dgm:cxn modelId="{50F5F6EE-AB8D-4C04-A421-04F7A4137986}" type="presParOf" srcId="{7A76A862-72E2-422F-B87F-08C90490628C}" destId="{6092E3E6-58A5-4555-89E1-94F3D8642D57}" srcOrd="0" destOrd="0" presId="urn:microsoft.com/office/officeart/2005/8/layout/orgChart1"/>
    <dgm:cxn modelId="{9C0CC453-26BD-477F-A3F1-9EC9C96DBD27}" type="presParOf" srcId="{7A76A862-72E2-422F-B87F-08C90490628C}" destId="{C33EBB3B-9610-4345-8EEA-F0B8E71433BB}" srcOrd="1" destOrd="0" presId="urn:microsoft.com/office/officeart/2005/8/layout/orgChart1"/>
    <dgm:cxn modelId="{C582693F-1B52-4201-B62E-74ED50647321}" type="presParOf" srcId="{7DB466C5-3675-4B5F-83D2-16891FFCEA69}" destId="{2EF07029-2F18-43D7-831A-9749B1CA76ED}" srcOrd="1" destOrd="0" presId="urn:microsoft.com/office/officeart/2005/8/layout/orgChart1"/>
    <dgm:cxn modelId="{4CC3A88B-5EB7-4254-AC58-6E9D911000CD}" type="presParOf" srcId="{7DB466C5-3675-4B5F-83D2-16891FFCEA69}" destId="{66252BAF-66FC-43B9-83AE-7844264C0724}" srcOrd="2" destOrd="0" presId="urn:microsoft.com/office/officeart/2005/8/layout/orgChart1"/>
    <dgm:cxn modelId="{AE8B66E8-2BBD-43A1-A05E-B7FA7018B028}" type="presParOf" srcId="{4DF3C813-662B-4D38-9B75-7888C9711E54}" destId="{58CAC57D-002B-4D7B-818A-5624F1D3EA9A}" srcOrd="2" destOrd="0" presId="urn:microsoft.com/office/officeart/2005/8/layout/orgChart1"/>
    <dgm:cxn modelId="{825CC056-86DA-44BA-AACC-3535F058770C}" type="presParOf" srcId="{4DF3C813-662B-4D38-9B75-7888C9711E54}" destId="{947C4CCD-749B-4CCD-BB25-26E4D1A72329}" srcOrd="3" destOrd="0" presId="urn:microsoft.com/office/officeart/2005/8/layout/orgChart1"/>
    <dgm:cxn modelId="{5090DB06-6235-4597-8D3A-375B97B3CCB9}" type="presParOf" srcId="{947C4CCD-749B-4CCD-BB25-26E4D1A72329}" destId="{2618C8C0-E922-4680-80B0-CD5BCB1FEF82}" srcOrd="0" destOrd="0" presId="urn:microsoft.com/office/officeart/2005/8/layout/orgChart1"/>
    <dgm:cxn modelId="{540C7CB5-F186-4015-BA23-40D72B55359A}" type="presParOf" srcId="{2618C8C0-E922-4680-80B0-CD5BCB1FEF82}" destId="{2B719C9C-E008-422C-8CD4-BE06C0872F2F}" srcOrd="0" destOrd="0" presId="urn:microsoft.com/office/officeart/2005/8/layout/orgChart1"/>
    <dgm:cxn modelId="{8AD8413F-673E-437E-B8DC-54E326032AC1}" type="presParOf" srcId="{2618C8C0-E922-4680-80B0-CD5BCB1FEF82}" destId="{80A045B0-DBD5-4E55-A344-3EBF7D0A70A7}" srcOrd="1" destOrd="0" presId="urn:microsoft.com/office/officeart/2005/8/layout/orgChart1"/>
    <dgm:cxn modelId="{D4F90100-96F9-4FBB-8961-1DA774B6C569}" type="presParOf" srcId="{947C4CCD-749B-4CCD-BB25-26E4D1A72329}" destId="{A761C339-ABF1-435D-B51E-AA7AA07C274D}" srcOrd="1" destOrd="0" presId="urn:microsoft.com/office/officeart/2005/8/layout/orgChart1"/>
    <dgm:cxn modelId="{FFE75342-18B5-4DE2-A7DD-1C504A11BEDE}" type="presParOf" srcId="{947C4CCD-749B-4CCD-BB25-26E4D1A72329}" destId="{675E80A4-F5B8-4F87-BB03-E75C902D3222}" srcOrd="2" destOrd="0" presId="urn:microsoft.com/office/officeart/2005/8/layout/orgChart1"/>
    <dgm:cxn modelId="{6395F6D2-8997-4F27-BD49-4141042CBC76}" type="presParOf" srcId="{E33F941D-84A6-404D-A421-CCCB225A8270}" destId="{C16A5FBE-F02B-4E9D-A022-BEF30B16279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EFD40C56-9319-479C-8DAA-FCFC8A0AFB2D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42A7FCF7-00BE-49C8-9921-512244EAA3C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ADB2-E8DB-4CDC-A584-58310A987723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205F-6CAF-4FC8-8B63-DD330EB62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C494-AF68-4B2E-A671-280F1CC655D1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C7FB-BB97-4DCB-A4D0-06FD3493E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33A0-5846-40DC-B0FD-90A065485F0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8786-795E-4B12-A466-B6A1CC5F2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6284A-FE08-4E85-807E-36638E7EF05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0E09-6B2E-4571-BFB2-87B192D03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6F368-5C42-4112-98EF-3008DFF8173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4AA8-BF9D-4B82-BFF6-0AC9F976E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0A05-1A15-4AEF-B07E-9CE75C67EED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90E3-79B0-4F01-AE9D-71CEF0B49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1414-454F-436D-9F38-F78170FC073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EF0B-93A9-4232-8949-C87796CB3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94B7-E11F-48C0-A814-F8DEBFBF985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0A1A-11BD-4424-A524-1ED820DBA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5EB9-216D-4BFA-8916-5B540E0A4A4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F4DC-71B1-43F8-93D7-401136420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EBD0-8AE5-4BD4-93BF-B8F26E10ED81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6C29-580B-4415-A23E-A9B252530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BC90-636B-404A-B240-26EE587ABF7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82475-9ADD-4AB0-B1E6-07D3EFCF1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4A6449-D57B-4A2A-9E13-B33A142D067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6220A4-AE8E-4489-BC8C-87046D045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338" name="Рисунок 57" descr="свиток1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76250"/>
            <a:ext cx="47513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2771775" y="549275"/>
            <a:ext cx="3773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340768"/>
            <a:ext cx="814690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Где принимаются законы?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Парламент</a:t>
            </a:r>
          </a:p>
        </p:txBody>
      </p:sp>
      <p:pic>
        <p:nvPicPr>
          <p:cNvPr id="19" name="Picture 14" descr="го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852738"/>
            <a:ext cx="2179637" cy="175418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0" name="Picture 20" descr="140W75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068638"/>
            <a:ext cx="3311525" cy="222250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852738"/>
            <a:ext cx="2398712" cy="18002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" name="WordArt 8" descr="аним солнце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410368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Россия</a:t>
            </a:r>
          </a:p>
        </p:txBody>
      </p:sp>
      <p:pic>
        <p:nvPicPr>
          <p:cNvPr id="8" name="Picture 11" descr="уг р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644900"/>
            <a:ext cx="20875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im3-tub-ru.yandex.net/i?id=9290303169f5a19edfabb2a71a98eb5b-139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1628775"/>
            <a:ext cx="2484438" cy="16557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5" name="Picture 6" descr="http://im3-tub-ru.yandex.net/i?id=5e713cf89422fab69e9c6e07cbc9e7b5-30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628775"/>
            <a:ext cx="2255838" cy="169227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6" name="Picture 8" descr="http://im3-tub-ru.yandex.net/i?id=f27d7b4886f7067c00c1052c87f6efd0-00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628775"/>
            <a:ext cx="2374900" cy="178276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Picture 14" descr="уг р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789363"/>
            <a:ext cx="2843212" cy="191452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34" name="Picture 10" descr="Лето - Бюро переводов &quot;Ладушки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789363"/>
            <a:ext cx="2941638" cy="19113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369" name="Picture 12" descr="Картина с кристаллами Swarovski ГЕРБ РФ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188913"/>
            <a:ext cx="11922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Picture 8" descr="карта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78486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1692275" y="333375"/>
            <a:ext cx="5681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3300"/>
                </a:solidFill>
                <a:latin typeface="Calibri" pitchFamily="34" charset="0"/>
              </a:rPr>
              <a:t>Политическая карта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39552" y="1340768"/>
            <a:ext cx="3240360" cy="4392488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Above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40200" y="3789363"/>
            <a:ext cx="4572000" cy="23082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Конституция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определяет устройство нашего государства, какие обязанности несут рядовые граждане и какие права должно им обеспечить государство</a:t>
            </a:r>
          </a:p>
        </p:txBody>
      </p:sp>
      <p:sp>
        <p:nvSpPr>
          <p:cNvPr id="18436" name="Прямоугольник 13"/>
          <p:cNvSpPr>
            <a:spLocks noChangeArrowheads="1"/>
          </p:cNvSpPr>
          <p:nvPr/>
        </p:nvSpPr>
        <p:spPr bwMode="auto">
          <a:xfrm>
            <a:off x="4427538" y="1916113"/>
            <a:ext cx="3744912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latin typeface="Calibri" pitchFamily="34" charset="0"/>
            </a:endParaRPr>
          </a:p>
        </p:txBody>
      </p:sp>
      <p:sp>
        <p:nvSpPr>
          <p:cNvPr id="18437" name="Прямоугольник 11"/>
          <p:cNvSpPr>
            <a:spLocks noChangeArrowheads="1"/>
          </p:cNvSpPr>
          <p:nvPr/>
        </p:nvSpPr>
        <p:spPr bwMode="auto">
          <a:xfrm>
            <a:off x="1547813" y="404813"/>
            <a:ext cx="6051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/>
            <a:r>
              <a: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Конституция - Основной закон </a:t>
            </a:r>
          </a:p>
          <a:p>
            <a:pPr marL="342900" indent="-342900" algn="ctr" eaLnBrk="0" hangingPunct="0"/>
            <a:r>
              <a: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1700213"/>
            <a:ext cx="3384550" cy="180022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КОНСТИТУЦИЯ</a:t>
            </a:r>
            <a:endParaRPr lang="ru-RU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 [от лат. </a:t>
            </a:r>
            <a:r>
              <a:rPr lang="ru-RU" sz="2800" b="1" dirty="0" err="1"/>
              <a:t>constitutio</a:t>
            </a:r>
            <a:r>
              <a:rPr lang="ru-RU" sz="2800" b="1" dirty="0"/>
              <a:t> – установление]</a:t>
            </a:r>
            <a:r>
              <a:rPr lang="ru-RU" b="1" dirty="0"/>
              <a:t> </a:t>
            </a:r>
          </a:p>
        </p:txBody>
      </p:sp>
      <p:pic>
        <p:nvPicPr>
          <p:cNvPr id="18439" name="Picture 6" descr="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142875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конституция 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005263"/>
            <a:ext cx="13033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458" name="Прямоугольник 7"/>
          <p:cNvSpPr>
            <a:spLocks noChangeArrowheads="1"/>
          </p:cNvSpPr>
          <p:nvPr/>
        </p:nvSpPr>
        <p:spPr bwMode="auto">
          <a:xfrm>
            <a:off x="2339975" y="476250"/>
            <a:ext cx="51133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Присяга президента России</a:t>
            </a:r>
          </a:p>
        </p:txBody>
      </p:sp>
      <p:pic>
        <p:nvPicPr>
          <p:cNvPr id="18434" name="Picture 2" descr="Владимир Путин вступил в должность президента России / ridus.ru / Surfingbird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104457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4643438" y="1341438"/>
            <a:ext cx="3960812" cy="3887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Уважать и охранять права и свободы человека и гражданина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Соблюдать и защищать Конституцию Федерации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Защищать независимость и безопасность государства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Верно служить народу</a:t>
            </a:r>
          </a:p>
        </p:txBody>
      </p:sp>
      <p:sp>
        <p:nvSpPr>
          <p:cNvPr id="19461" name="Прямоугольник 13"/>
          <p:cNvSpPr>
            <a:spLocks noChangeArrowheads="1"/>
          </p:cNvSpPr>
          <p:nvPr/>
        </p:nvSpPr>
        <p:spPr bwMode="auto">
          <a:xfrm>
            <a:off x="611188" y="4797425"/>
            <a:ext cx="38592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Владимир Владимирович Путин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8313" y="1268413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Calibri" pitchFamily="34" charset="0"/>
              </a:rPr>
              <a:t>ПАРЛАМЕНТ</a:t>
            </a:r>
            <a:r>
              <a:rPr lang="ru-RU" sz="2400" b="1">
                <a:latin typeface="Calibri" pitchFamily="34" charset="0"/>
              </a:rPr>
              <a:t> (</a:t>
            </a:r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англ. </a:t>
            </a:r>
            <a:r>
              <a:rPr lang="ru-RU" sz="2400" b="1" i="1">
                <a:solidFill>
                  <a:srgbClr val="800000"/>
                </a:solidFill>
                <a:latin typeface="Calibri" pitchFamily="34" charset="0"/>
              </a:rPr>
              <a:t>parliament</a:t>
            </a:r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 от фр. </a:t>
            </a:r>
            <a:r>
              <a:rPr lang="ru-RU" sz="2400" b="1" i="1">
                <a:solidFill>
                  <a:srgbClr val="800000"/>
                </a:solidFill>
                <a:latin typeface="Calibri" pitchFamily="34" charset="0"/>
              </a:rPr>
              <a:t>parler</a:t>
            </a:r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 —говорить) — название высшего  законодательного органа в демократических государствах. </a:t>
            </a:r>
          </a:p>
        </p:txBody>
      </p:sp>
      <p:sp>
        <p:nvSpPr>
          <p:cNvPr id="20483" name="WordArt 5" descr="аним син шар"/>
          <p:cNvSpPr>
            <a:spLocks noChangeArrowheads="1" noChangeShapeType="1" noTextEdit="1"/>
          </p:cNvSpPr>
          <p:nvPr/>
        </p:nvSpPr>
        <p:spPr bwMode="auto">
          <a:xfrm>
            <a:off x="2627313" y="476250"/>
            <a:ext cx="3816350" cy="752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Парламент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11413" y="1865313"/>
            <a:ext cx="61928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u="sng" dirty="0">
              <a:solidFill>
                <a:srgbClr val="009999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9999"/>
                </a:solidFill>
                <a:latin typeface="+mn-lt"/>
              </a:rPr>
              <a:t>             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Большой юридический словарь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u="sng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3850" y="3284538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accent2"/>
                </a:solidFill>
                <a:latin typeface="Calibri" pitchFamily="34" charset="0"/>
              </a:rPr>
              <a:t>ПАРЛА'МЕНТ,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а, м. [англ. parliament]. Высшее законодательное представительное собрание в конституционных государствах.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36825" y="4652963"/>
            <a:ext cx="60055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Толковый словарь русского языка Ушакова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1506" name="Прямоугольник 6"/>
          <p:cNvSpPr>
            <a:spLocks noChangeArrowheads="1"/>
          </p:cNvSpPr>
          <p:nvPr/>
        </p:nvSpPr>
        <p:spPr bwMode="auto">
          <a:xfrm>
            <a:off x="1403350" y="333375"/>
            <a:ext cx="655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Calibri" pitchFamily="34" charset="0"/>
              </a:rPr>
              <a:t>Парламент  как собственное наименование для обозначения высшего представительного органа </a:t>
            </a:r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Беларусь, Бельгия, Великобритания, Греция, Грузия, Италия, Казахстан, Канада,  Румыния, Франция, Чехия </a:t>
            </a:r>
          </a:p>
          <a:p>
            <a:pPr algn="ctr"/>
            <a:endParaRPr lang="ru-RU" b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8" name="Picture 21" descr="парл анг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15843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2411413" y="2133600"/>
            <a:ext cx="4572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Calibri" pitchFamily="34" charset="0"/>
              </a:rPr>
              <a:t>Конгресс 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Страны Латинской Америки, США</a:t>
            </a:r>
          </a:p>
        </p:txBody>
      </p:sp>
      <p:sp>
        <p:nvSpPr>
          <p:cNvPr id="21509" name="Прямоугольник 9"/>
          <p:cNvSpPr>
            <a:spLocks noChangeArrowheads="1"/>
          </p:cNvSpPr>
          <p:nvPr/>
        </p:nvSpPr>
        <p:spPr bwMode="auto">
          <a:xfrm>
            <a:off x="2555875" y="371633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Calibri" pitchFamily="34" charset="0"/>
              </a:rPr>
              <a:t>Федеральное Собрание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Россия</a:t>
            </a:r>
          </a:p>
        </p:txBody>
      </p:sp>
      <p:sp>
        <p:nvSpPr>
          <p:cNvPr id="21510" name="Прямоугольник 10"/>
          <p:cNvSpPr>
            <a:spLocks noChangeArrowheads="1"/>
          </p:cNvSpPr>
          <p:nvPr/>
        </p:nvSpPr>
        <p:spPr bwMode="auto">
          <a:xfrm>
            <a:off x="2195513" y="52292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Calibri" pitchFamily="34" charset="0"/>
              </a:rPr>
              <a:t>Сейм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Литва, Латвия, Финляндия</a:t>
            </a:r>
          </a:p>
        </p:txBody>
      </p:sp>
      <p:pic>
        <p:nvPicPr>
          <p:cNvPr id="12" name="Picture 22" descr="сей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508476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конгре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636838"/>
            <a:ext cx="18732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213100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2530" name="Прямоугольник 6"/>
          <p:cNvSpPr>
            <a:spLocks noChangeArrowheads="1"/>
          </p:cNvSpPr>
          <p:nvPr/>
        </p:nvSpPr>
        <p:spPr bwMode="auto">
          <a:xfrm>
            <a:off x="2268538" y="404813"/>
            <a:ext cx="496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Как принимаются законы?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67744" y="764704"/>
          <a:ext cx="621635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9" descr="ф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724400"/>
            <a:ext cx="23034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го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365625"/>
            <a:ext cx="242728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Государственная дума"/>
          <p:cNvPicPr>
            <a:picLocks noChangeAspect="1" noChangeArrowheads="1"/>
          </p:cNvPicPr>
          <p:nvPr/>
        </p:nvPicPr>
        <p:blipFill>
          <a:blip r:embed="rId8" cstate="print"/>
          <a:srcRect r="8596"/>
          <a:stretch>
            <a:fillRect/>
          </a:stretch>
        </p:blipFill>
        <p:spPr bwMode="auto">
          <a:xfrm>
            <a:off x="467544" y="1268760"/>
            <a:ext cx="2304256" cy="158273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177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Вадимовна</dc:creator>
  <cp:lastModifiedBy>Duma</cp:lastModifiedBy>
  <cp:revision>4</cp:revision>
  <dcterms:created xsi:type="dcterms:W3CDTF">2014-11-10T19:59:26Z</dcterms:created>
  <dcterms:modified xsi:type="dcterms:W3CDTF">2020-04-22T07:16:41Z</dcterms:modified>
</cp:coreProperties>
</file>