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93" r:id="rId1"/>
  </p:sldMasterIdLst>
  <p:notesMasterIdLst>
    <p:notesMasterId r:id="rId3"/>
  </p:notesMasterIdLst>
  <p:sldIdLst>
    <p:sldId id="304" r:id="rId2"/>
  </p:sldIdLst>
  <p:sldSz cx="9144000" cy="6858000" type="screen4x3"/>
  <p:notesSz cx="6810375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CCECFF"/>
    <a:srgbClr val="B3FFD5"/>
    <a:srgbClr val="FFFFCC"/>
    <a:srgbClr val="FFAFFF"/>
    <a:srgbClr val="FFCCFF"/>
    <a:srgbClr val="E0B3FF"/>
    <a:srgbClr val="93FF93"/>
    <a:srgbClr val="D0B9FF"/>
    <a:srgbClr val="0707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1" d="100"/>
          <a:sy n="121" d="100"/>
        </p:scale>
        <p:origin x="131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847725" y="884238"/>
            <a:ext cx="5811838" cy="4357687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Для перемещения страницы щёлкните мышью</a:t>
            </a:r>
          </a:p>
        </p:txBody>
      </p:sp>
      <p:sp>
        <p:nvSpPr>
          <p:cNvPr id="119" name="PlaceHolder 2"/>
          <p:cNvSpPr>
            <a:spLocks noGrp="1"/>
          </p:cNvSpPr>
          <p:nvPr>
            <p:ph type="body"/>
          </p:nvPr>
        </p:nvSpPr>
        <p:spPr>
          <a:xfrm>
            <a:off x="750750" y="5522009"/>
            <a:ext cx="6005643" cy="5231171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2000" b="0" strike="noStrike" spc="-1"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12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57898" cy="580893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&lt;верхний колонтитул&gt;</a:t>
            </a:r>
          </a:p>
        </p:txBody>
      </p:sp>
      <p:sp>
        <p:nvSpPr>
          <p:cNvPr id="121" name="PlaceHolder 4"/>
          <p:cNvSpPr>
            <a:spLocks noGrp="1"/>
          </p:cNvSpPr>
          <p:nvPr>
            <p:ph type="dt"/>
          </p:nvPr>
        </p:nvSpPr>
        <p:spPr>
          <a:xfrm>
            <a:off x="4249245" y="0"/>
            <a:ext cx="3257898" cy="580893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ru-RU" sz="14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122" name="PlaceHolder 5"/>
          <p:cNvSpPr>
            <a:spLocks noGrp="1"/>
          </p:cNvSpPr>
          <p:nvPr>
            <p:ph type="ftr"/>
          </p:nvPr>
        </p:nvSpPr>
        <p:spPr>
          <a:xfrm>
            <a:off x="0" y="11044410"/>
            <a:ext cx="3257898" cy="580893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123" name="PlaceHolder 6"/>
          <p:cNvSpPr>
            <a:spLocks noGrp="1"/>
          </p:cNvSpPr>
          <p:nvPr>
            <p:ph type="sldNum"/>
          </p:nvPr>
        </p:nvSpPr>
        <p:spPr>
          <a:xfrm>
            <a:off x="4249245" y="11044410"/>
            <a:ext cx="3257898" cy="580893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5600E28C-268F-4563-A562-0EC9C52DD9E3}" type="slidenum">
              <a:rPr lang="ru-RU" sz="1400" b="0" strike="noStrike" spc="-1">
                <a:latin typeface="Times New Roman"/>
              </a:rPr>
              <a:t>‹#›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4767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5600E28C-268F-4563-A562-0EC9C52DD9E3}" type="slidenum">
              <a:rPr lang="ru-RU" sz="1400" b="0" strike="noStrike" spc="-1" smtClean="0">
                <a:latin typeface="Times New Roman"/>
              </a:rPr>
              <a:t>1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22218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C63971DD-0496-4455-A6BB-6847FDDD23B8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t>24.02.2022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endParaRPr lang="ru-RU" sz="2400" b="0" strike="noStrike" spc="-1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pPr algn="r">
              <a:lnSpc>
                <a:spcPct val="100000"/>
              </a:lnSpc>
            </a:pPr>
            <a:fld id="{D304E99E-750E-46FD-84A6-0085616AA526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37983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C63971DD-0496-4455-A6BB-6847FDDD23B8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t>24.02.2022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latin typeface="Times New Roman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D304E99E-750E-46FD-84A6-0085616AA526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6911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C63971DD-0496-4455-A6BB-6847FDDD23B8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t>24.02.2022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latin typeface="Times New Roman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D304E99E-750E-46FD-84A6-0085616AA526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43943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C63971DD-0496-4455-A6BB-6847FDDD23B8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t>24.02.2022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latin typeface="Times New Roman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D304E99E-750E-46FD-84A6-0085616AA526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74666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lnSpc>
                <a:spcPct val="100000"/>
              </a:lnSpc>
            </a:pPr>
            <a:fld id="{C63971DD-0496-4455-A6BB-6847FDDD23B8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t>24.02.2022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 sz="2400" b="0" strike="noStrike" spc="-1">
              <a:latin typeface="Times New Roman"/>
            </a:endParaRPr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pPr algn="r">
              <a:lnSpc>
                <a:spcPct val="100000"/>
              </a:lnSpc>
            </a:pPr>
            <a:fld id="{D304E99E-750E-46FD-84A6-0085616AA526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63765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C63971DD-0496-4455-A6BB-6847FDDD23B8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t>24.02.2022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latin typeface="Times New Roman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D304E99E-750E-46FD-84A6-0085616AA526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40689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C63971DD-0496-4455-A6BB-6847FDDD23B8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t>24.02.2022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latin typeface="Times New Roman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D304E99E-750E-46FD-84A6-0085616AA526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06738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lnSpc>
                <a:spcPct val="100000"/>
              </a:lnSpc>
            </a:pPr>
            <a:fld id="{C63971DD-0496-4455-A6BB-6847FDDD23B8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t>24.02.2022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 sz="2400" b="0" strike="noStrike" spc="-1">
              <a:latin typeface="Times New Roman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D304E99E-750E-46FD-84A6-0085616AA526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5942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C63971DD-0496-4455-A6BB-6847FDDD23B8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t>24.02.2022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latin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D304E99E-750E-46FD-84A6-0085616AA526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0724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C63971DD-0496-4455-A6BB-6847FDDD23B8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t>24.02.2022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latin typeface="Times New Roman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D304E99E-750E-46FD-84A6-0085616AA526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81909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C63971DD-0496-4455-A6BB-6847FDDD23B8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t>24.02.2022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D304E99E-750E-46FD-84A6-0085616AA526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35169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lnSpc>
                <a:spcPct val="100000"/>
              </a:lnSpc>
            </a:pPr>
            <a:fld id="{C63971DD-0496-4455-A6BB-6847FDDD23B8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t>24.02.2022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 sz="2400" b="0" strike="noStrike" spc="-1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pPr algn="r">
              <a:lnSpc>
                <a:spcPct val="100000"/>
              </a:lnSpc>
            </a:pPr>
            <a:fld id="{D304E99E-750E-46FD-84A6-0085616AA526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02586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  <a:alpha val="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3534" y="1674977"/>
            <a:ext cx="3070453" cy="2891816"/>
          </a:xfrm>
          <a:prstGeom prst="rect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9545323"/>
              </p:ext>
            </p:extLst>
          </p:nvPr>
        </p:nvGraphicFramePr>
        <p:xfrm>
          <a:off x="149773" y="1217307"/>
          <a:ext cx="3184634" cy="56203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84634">
                  <a:extLst>
                    <a:ext uri="{9D8B030D-6E8A-4147-A177-3AD203B41FA5}">
                      <a16:colId xmlns:a16="http://schemas.microsoft.com/office/drawing/2014/main" val="769236474"/>
                    </a:ext>
                  </a:extLst>
                </a:gridCol>
              </a:tblGrid>
              <a:tr h="308058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6388208"/>
                  </a:ext>
                </a:extLst>
              </a:tr>
              <a:tr h="11191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9803322"/>
                  </a:ext>
                </a:extLst>
              </a:tr>
              <a:tr h="11191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9784684"/>
                  </a:ext>
                </a:extLst>
              </a:tr>
              <a:tr h="11191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2206472"/>
                  </a:ext>
                </a:extLst>
              </a:tr>
              <a:tr h="11191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0792025"/>
                  </a:ext>
                </a:extLst>
              </a:tr>
              <a:tr h="11191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2615338"/>
                  </a:ext>
                </a:extLst>
              </a:tr>
              <a:tr h="11191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3812409"/>
                  </a:ext>
                </a:extLst>
              </a:tr>
              <a:tr h="11191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2304716"/>
                  </a:ext>
                </a:extLst>
              </a:tr>
              <a:tr h="11191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5520070"/>
                  </a:ext>
                </a:extLst>
              </a:tr>
              <a:tr h="11191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8727917"/>
                  </a:ext>
                </a:extLst>
              </a:tr>
              <a:tr h="11191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2152082"/>
                  </a:ext>
                </a:extLst>
              </a:tr>
              <a:tr h="11191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3559443"/>
                  </a:ext>
                </a:extLst>
              </a:tr>
              <a:tr h="11191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432368"/>
                  </a:ext>
                </a:extLst>
              </a:tr>
              <a:tr h="11191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1039795"/>
                  </a:ext>
                </a:extLst>
              </a:tr>
              <a:tr h="11191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6385334"/>
                  </a:ext>
                </a:extLst>
              </a:tr>
              <a:tr h="1211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4846008"/>
                  </a:ext>
                </a:extLst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5087217"/>
              </p:ext>
            </p:extLst>
          </p:nvPr>
        </p:nvGraphicFramePr>
        <p:xfrm>
          <a:off x="6139149" y="1238751"/>
          <a:ext cx="2790497" cy="3892868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790497">
                  <a:extLst>
                    <a:ext uri="{9D8B030D-6E8A-4147-A177-3AD203B41FA5}">
                      <a16:colId xmlns:a16="http://schemas.microsoft.com/office/drawing/2014/main" val="1350995589"/>
                    </a:ext>
                  </a:extLst>
                </a:gridCol>
              </a:tblGrid>
              <a:tr h="19474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Проекты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«Создание условий для организации  цифровой образовательной среды в МОБУ  «СОШ с. Ракитное» Дальнереченского муниципального района»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Дата регистрации проекта: 16.02.2022г.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Место реализации: с. Ракитное Дальнереченского муниципального района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Стоимость проекта: 798 699,01 руб.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4593262"/>
                  </a:ext>
                </a:extLst>
              </a:tr>
              <a:tr h="1538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651324"/>
                  </a:ext>
                </a:extLst>
              </a:tr>
              <a:tr h="1633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937542"/>
                  </a:ext>
                </a:extLst>
              </a:tr>
              <a:tr h="1633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1323747"/>
                  </a:ext>
                </a:extLst>
              </a:tr>
              <a:tr h="1633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8860821"/>
                  </a:ext>
                </a:extLst>
              </a:tr>
              <a:tr h="1633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2848223"/>
                  </a:ext>
                </a:extLst>
              </a:tr>
              <a:tr h="1633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7350478"/>
                  </a:ext>
                </a:extLst>
              </a:tr>
              <a:tr h="1633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946357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12834" y="185743"/>
            <a:ext cx="7914289" cy="461665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                     </a:t>
            </a:r>
            <a:r>
              <a:rPr lang="ru-RU" sz="2400" b="1" u="sng" dirty="0" smtClean="0"/>
              <a:t>ИНИЦИАТИВНОЕ </a:t>
            </a:r>
            <a:r>
              <a:rPr lang="ru-RU" sz="2400" b="1" u="sng" dirty="0"/>
              <a:t>БЮДЖЕТИРОВАНИЕ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720662" y="699414"/>
            <a:ext cx="16373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/>
              <a:t> </a:t>
            </a:r>
            <a:r>
              <a:rPr lang="ru-RU" b="1" i="1" dirty="0"/>
              <a:t>Твой проект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85971" y="777513"/>
            <a:ext cx="2711953" cy="322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37664" y="1100358"/>
            <a:ext cx="3196743" cy="587340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13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Мы продолжаем вовлекать</a:t>
            </a:r>
            <a:endParaRPr lang="ru-RU" sz="13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13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жителей в решение вопросов</a:t>
            </a:r>
            <a:endParaRPr lang="ru-RU" sz="13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13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местного значения, в том числе с помощью механизма инициативного бюджетирования.</a:t>
            </a:r>
            <a:endParaRPr lang="ru-RU" sz="13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13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2022 году у граждан появилась возможность предложить свои идеи по обеспечению условий для развития физической культуры, школьного спорта и массового спорта;</a:t>
            </a:r>
            <a:endParaRPr lang="ru-RU" sz="13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13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проведение </a:t>
            </a:r>
            <a:r>
              <a:rPr lang="ru-RU" sz="13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культурных мероприятий;</a:t>
            </a:r>
            <a:endParaRPr lang="ru-RU" sz="13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13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ремонт </a:t>
            </a:r>
            <a:r>
              <a:rPr lang="ru-RU" sz="13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благоустройство объектов социальной сферы;</a:t>
            </a:r>
            <a:endParaRPr lang="ru-RU" sz="13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13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дорожная </a:t>
            </a:r>
            <a:r>
              <a:rPr lang="ru-RU" sz="13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деятельность в отношении автомобильных дорог местного значения.</a:t>
            </a:r>
            <a:endParaRPr lang="ru-RU" sz="13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ru-RU" sz="13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Иные направления, связанные с решением вопросов местного значения.</a:t>
            </a:r>
            <a:endParaRPr lang="ru-RU" sz="13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9472238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Дерево">
  <a:themeElements>
    <a:clrScheme name="Дерево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Дерево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Дерево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TM02900688[[fn=Аспект]]</Template>
  <TotalTime>5391</TotalTime>
  <Words>125</Words>
  <Application>Microsoft Office PowerPoint</Application>
  <PresentationFormat>Экран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10" baseType="lpstr">
      <vt:lpstr>Arial</vt:lpstr>
      <vt:lpstr>Calibri</vt:lpstr>
      <vt:lpstr>Cambria</vt:lpstr>
      <vt:lpstr>DejaVu Sans</vt:lpstr>
      <vt:lpstr>Rockwell</vt:lpstr>
      <vt:lpstr>Rockwell Condensed</vt:lpstr>
      <vt:lpstr>Times New Roman</vt:lpstr>
      <vt:lpstr>Wingdings</vt:lpstr>
      <vt:lpstr>Дерево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Владелец</dc:creator>
  <dc:description/>
  <cp:lastModifiedBy>Пользователь</cp:lastModifiedBy>
  <cp:revision>397</cp:revision>
  <cp:lastPrinted>2021-04-15T02:23:07Z</cp:lastPrinted>
  <dcterms:created xsi:type="dcterms:W3CDTF">2019-04-08T04:36:45Z</dcterms:created>
  <dcterms:modified xsi:type="dcterms:W3CDTF">2022-02-24T07:13:59Z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SPecialiST RePack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2</vt:i4>
  </property>
  <property fmtid="{D5CDD505-2E9C-101B-9397-08002B2CF9AE}" pid="9" name="PresentationFormat">
    <vt:lpwstr>Экран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34</vt:i4>
  </property>
</Properties>
</file>