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417" autoAdjust="0"/>
  </p:normalViewPr>
  <p:slideViewPr>
    <p:cSldViewPr>
      <p:cViewPr varScale="1">
        <p:scale>
          <a:sx n="92" d="100"/>
          <a:sy n="92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1E57CE-217C-4CEC-B1FC-18149818D93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27CE25-5063-4337-9EDF-BD348EE7C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3186C0-9EB7-4C9A-8D27-C7236107ED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8E74C5-17F3-47C9-8427-C97520B7F2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F1E5-F986-4442-A4CB-D7EEDEF67EA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B7F1-8CB0-4F18-B920-4CE813BD0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E2E8-D935-44A1-BF1E-0A9A7C7259C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7628-F128-43F4-88C6-1A374DE94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8651-8CB3-4360-8C56-E33E2BCC03A0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90E00-4330-440E-8158-46F8501C7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AF43-E232-42AC-9CB8-0DE86518675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BE8D-BB48-4D40-BF61-75A3BFCDB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45FE-2E96-438C-8618-D81880AC129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5816-DA64-48B3-828D-43A30DC7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5C1C-B65B-42D5-9309-1E9BE1A1FF3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7EED-FD3B-470D-885D-D1DEADA79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53A0-6F4E-4D63-B181-D88B23C21F9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58CE-07A1-486F-9126-06D93E52D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7B87-AD0B-4480-8D72-766C1BEA50B1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3981-7D7A-4AD4-A8BD-1ADA2C5C4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043D-C618-4FE8-A0A2-28039210D9D5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5059-B2DD-4FFE-BB0E-D3ECF1674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E06E-772C-4EA0-A42A-355A96F6BEFE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ABE9-697A-424F-B5F5-401ED53C0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829E-3C6B-4D3E-B128-FEC51F4681A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82C0-CDE0-4BE0-A842-F6E0AE99F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DC5653-CF6C-42AC-A557-7E95BE61F73E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D07808-2E14-4802-AA71-D16F9CE25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Конкурсная работа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7463" cy="4691063"/>
          </a:xfrm>
          <a:ln w="5715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«Мой край, мой район, моя   любовь</a:t>
            </a:r>
            <a:r>
              <a:rPr lang="ru-RU" sz="3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Выполнила: учитель  МОБУ СОШ  «с.Малиново» Стрелкова Галина Владимировна  (</a:t>
            </a:r>
            <a:r>
              <a:rPr lang="ru-RU" sz="2000" dirty="0" err="1" smtClean="0"/>
              <a:t>кл.руководитель</a:t>
            </a:r>
            <a:r>
              <a:rPr lang="ru-RU" sz="2000" dirty="0" smtClean="0"/>
              <a:t> 7 класса)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404664"/>
            <a:ext cx="3096250" cy="5616624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Течет наша речка меж двух берегов</a:t>
            </a:r>
            <a:br>
              <a:rPr lang="ru-RU" sz="2000" dirty="0" smtClean="0"/>
            </a:br>
            <a:r>
              <a:rPr lang="ru-RU" sz="2000" dirty="0" smtClean="0"/>
              <a:t>прохладу и свежесть даруя,</a:t>
            </a:r>
            <a:br>
              <a:rPr lang="ru-RU" sz="2000" dirty="0" smtClean="0"/>
            </a:br>
            <a:r>
              <a:rPr lang="ru-RU" sz="2000" dirty="0" smtClean="0"/>
              <a:t>Мы ходим сюда, чтоб набраться нам сил </a:t>
            </a:r>
            <a:br>
              <a:rPr lang="ru-RU" sz="2000" dirty="0" smtClean="0"/>
            </a:br>
            <a:r>
              <a:rPr lang="ru-RU" sz="2000" dirty="0" smtClean="0"/>
              <a:t>чтоб снова и снова вернуться.</a:t>
            </a:r>
            <a:endParaRPr lang="ru-RU" sz="2000" dirty="0"/>
          </a:p>
        </p:txBody>
      </p:sp>
      <p:pic>
        <p:nvPicPr>
          <p:cNvPr id="15362" name="Содержимое 6" descr="C:\Users\Владелец\Desktop\DCIM\101MSDCF\поход 2013 сентябрь\DSC0070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341438"/>
            <a:ext cx="8064500" cy="515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C:\Users\Владелец\Desktop\DCIM\101MSDCF\поход 2013 сентябрь\DSC00705.JPG"/>
          <p:cNvPicPr>
            <a:picLocks noGrp="1"/>
          </p:cNvPicPr>
          <p:nvPr>
            <p:ph type="pic" idx="1"/>
          </p:nvPr>
        </p:nvPicPr>
        <p:blipFill>
          <a:blip r:embed="rId3"/>
          <a:srcRect t="12" b="12"/>
          <a:stretch>
            <a:fillRect/>
          </a:stretch>
        </p:blipFill>
        <p:spPr>
          <a:xfrm>
            <a:off x="827088" y="333375"/>
            <a:ext cx="7993062" cy="31670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750" y="3644900"/>
            <a:ext cx="8135938" cy="2997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Вот наше любимое место у речки, куда мы приходим с ребятами на отдых в  сентябре. или в мае.  Начинаем и заканчиваем учебный год  на фоне чудеснейшего пейзажа у реки.  Что манит нас сюда? Наверное, растущий  по ту сторону реки   лес , «госпожа» речка- чистая, прозрачная, спокойно текущая, высокое чистое небо и зеленый уютный бережок, где можно посидеть у костра, послушать интересные истории. Кажется, что это спокойствие и в тоже время сила передается и тебе, наполняет какой- то энергией, дает почувствовать  простор, легкость. Порывы ветра , доносящиеся до твоего тела  еще свежи и прохладны. Вода в реке с голубым оттенком производит впечатление холодности, но чувство  попробовать ее на ощупь лишь усиливается, глядя как в ней отражаются небо и желтое солнце. Горящий на берегу костер , звонкий смех ребят </a:t>
            </a:r>
            <a:r>
              <a:rPr lang="ru-RU" dirty="0" err="1" smtClean="0"/>
              <a:t>вливаютя</a:t>
            </a:r>
            <a:r>
              <a:rPr lang="ru-RU" dirty="0" smtClean="0"/>
              <a:t> и становятся частью этого пейзажа , кажется, что этот кусочек природы принял нас к себе, укутав надежной тишиной,  подаривший красоту и радость общения с ним.   Мы бесконечно рады, что в нашем селе течет речка и там есть наше любимое местечко, куда приходим с детскими заботами и забавами, чтобы отдохнуть, соприкоснуться и ощутить  необходимость  в трепете реки, тишине леса,  пении птиц, зеленой травы и запаха дыма от костра. </a:t>
            </a:r>
            <a:r>
              <a:rPr lang="ru-RU" dirty="0"/>
              <a:t> </a:t>
            </a:r>
            <a:r>
              <a:rPr lang="ru-RU" dirty="0" smtClean="0"/>
              <a:t>И на ум приходят слова из песни  «…край родной навек любимый, где найдешь еще такой…»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249</Words>
  <Application>Microsoft Office PowerPoint</Application>
  <PresentationFormat>Экран (4:3)</PresentationFormat>
  <Paragraphs>9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Arial</vt:lpstr>
      <vt:lpstr>Тема Office</vt:lpstr>
      <vt:lpstr>Конкурсная работа</vt:lpstr>
      <vt:lpstr>Течет наша речка меж двух берегов прохладу и свежесть даруя, Мы ходим сюда, чтоб набраться нам сил  чтоб снова и снова вернуться.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работа</dc:title>
  <dc:creator>Владелец</dc:creator>
  <cp:lastModifiedBy>WiZaRd</cp:lastModifiedBy>
  <cp:revision>29</cp:revision>
  <dcterms:created xsi:type="dcterms:W3CDTF">2013-11-17T05:20:09Z</dcterms:created>
  <dcterms:modified xsi:type="dcterms:W3CDTF">2013-11-26T22:58:52Z</dcterms:modified>
</cp:coreProperties>
</file>